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docx" ContentType="application/vnd.openxmlformats-officedocument.wordprocessingml.document"/>
  <Default Extension="wdp" ContentType="image/vnd.ms-photo"/>
  <Default Extension="vml" ContentType="application/vnd.openxmlformats-officedocument.vmlDrawing"/>
  <Default Extension="doc" ContentType="application/msword"/>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heme/theme3.xml" ContentType="application/vnd.openxmlformats-officedocument.theme+xml"/>
  <Override PartName="/ppt/theme/theme4.xml" ContentType="application/vnd.openxmlformats-officedocument.theme+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tags/tag37.xml" ContentType="application/vnd.openxmlformats-officedocument.presentationml.tags+xml"/>
  <Override PartName="/ppt/notesSlides/notesSlide3.xml" ContentType="application/vnd.openxmlformats-officedocument.presentationml.notesSlide+xml"/>
  <Override PartName="/ppt/notesSlides/notesSlide4.xml" ContentType="application/vnd.openxmlformats-officedocument.presentationml.notesSlide+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notesSlides/notesSlide5.xml" ContentType="application/vnd.openxmlformats-officedocument.presentationml.notesSlide+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notesSlides/notesSlide6.xml" ContentType="application/vnd.openxmlformats-officedocument.presentationml.notesSlide+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7.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notesSlides/notesSlide8.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notesSlides/notesSlide9.xml" ContentType="application/vnd.openxmlformats-officedocument.presentationml.notesSlide+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notesSlides/notesSlide10.xml" ContentType="application/vnd.openxmlformats-officedocument.presentationml.notesSlide+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notesSlides/notesSlide11.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notesSlides/notesSlide12.xml" ContentType="application/vnd.openxmlformats-officedocument.presentationml.notesSlide+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notesSlides/notesSlide13.xml" ContentType="application/vnd.openxmlformats-officedocument.presentationml.notesSlide+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notesSlides/notesSlide14.xml" ContentType="application/vnd.openxmlformats-officedocument.presentationml.notesSlide+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notesSlides/notesSlide17.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notesSlides/notesSlide18.xml" ContentType="application/vnd.openxmlformats-officedocument.presentationml.notesSlide+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notesSlides/notesSlide19.xml" ContentType="application/vnd.openxmlformats-officedocument.presentationml.notesSlide+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notesSlides/notesSlide20.xml" ContentType="application/vnd.openxmlformats-officedocument.presentationml.notesSlide+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notesSlides/notesSlide21.xml" ContentType="application/vnd.openxmlformats-officedocument.presentationml.notesSlide+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notesSlides/notesSlide22.xml" ContentType="application/vnd.openxmlformats-officedocument.presentationml.notesSlide+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notesSlides/notesSlide23.xml" ContentType="application/vnd.openxmlformats-officedocument.presentationml.notesSlide+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notesSlides/notesSlide24.xml" ContentType="application/vnd.openxmlformats-officedocument.presentationml.notesSlide+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4" r:id="rId2"/>
  </p:sldMasterIdLst>
  <p:notesMasterIdLst>
    <p:notesMasterId r:id="rId61"/>
  </p:notesMasterIdLst>
  <p:handoutMasterIdLst>
    <p:handoutMasterId r:id="rId62"/>
  </p:handoutMasterIdLst>
  <p:sldIdLst>
    <p:sldId id="477" r:id="rId3"/>
    <p:sldId id="258" r:id="rId4"/>
    <p:sldId id="478" r:id="rId5"/>
    <p:sldId id="259" r:id="rId6"/>
    <p:sldId id="479" r:id="rId7"/>
    <p:sldId id="261" r:id="rId8"/>
    <p:sldId id="609" r:id="rId9"/>
    <p:sldId id="488" r:id="rId10"/>
    <p:sldId id="489" r:id="rId11"/>
    <p:sldId id="552" r:id="rId12"/>
    <p:sldId id="498" r:id="rId13"/>
    <p:sldId id="553" r:id="rId14"/>
    <p:sldId id="610" r:id="rId15"/>
    <p:sldId id="499" r:id="rId16"/>
    <p:sldId id="500" r:id="rId17"/>
    <p:sldId id="605" r:id="rId18"/>
    <p:sldId id="502" r:id="rId19"/>
    <p:sldId id="503" r:id="rId20"/>
    <p:sldId id="514" r:id="rId21"/>
    <p:sldId id="603" r:id="rId22"/>
    <p:sldId id="517" r:id="rId23"/>
    <p:sldId id="612" r:id="rId24"/>
    <p:sldId id="613" r:id="rId25"/>
    <p:sldId id="519" r:id="rId26"/>
    <p:sldId id="520" r:id="rId27"/>
    <p:sldId id="614" r:id="rId28"/>
    <p:sldId id="531" r:id="rId29"/>
    <p:sldId id="532" r:id="rId30"/>
    <p:sldId id="604" r:id="rId31"/>
    <p:sldId id="534" r:id="rId32"/>
    <p:sldId id="615" r:id="rId33"/>
    <p:sldId id="483" r:id="rId34"/>
    <p:sldId id="484" r:id="rId35"/>
    <p:sldId id="485" r:id="rId36"/>
    <p:sldId id="486" r:id="rId37"/>
    <p:sldId id="487" r:id="rId38"/>
    <p:sldId id="536" r:id="rId39"/>
    <p:sldId id="482" r:id="rId40"/>
    <p:sldId id="537" r:id="rId41"/>
    <p:sldId id="539" r:id="rId42"/>
    <p:sldId id="540" r:id="rId43"/>
    <p:sldId id="541" r:id="rId44"/>
    <p:sldId id="542" r:id="rId45"/>
    <p:sldId id="543" r:id="rId46"/>
    <p:sldId id="544" r:id="rId47"/>
    <p:sldId id="616" r:id="rId48"/>
    <p:sldId id="545" r:id="rId49"/>
    <p:sldId id="557" r:id="rId50"/>
    <p:sldId id="546" r:id="rId51"/>
    <p:sldId id="617" r:id="rId52"/>
    <p:sldId id="547" r:id="rId53"/>
    <p:sldId id="548" r:id="rId54"/>
    <p:sldId id="559" r:id="rId55"/>
    <p:sldId id="549" r:id="rId56"/>
    <p:sldId id="560" r:id="rId57"/>
    <p:sldId id="550" r:id="rId58"/>
    <p:sldId id="551" r:id="rId59"/>
    <p:sldId id="602" r:id="rId60"/>
  </p:sldIdLst>
  <p:sldSz cx="12192000" cy="6858000"/>
  <p:notesSz cx="6858000" cy="9144000"/>
  <p:custDataLst>
    <p:tags r:id="rId63"/>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4041" userDrawn="1">
          <p15:clr>
            <a:srgbClr val="A4A3A4"/>
          </p15:clr>
        </p15:guide>
        <p15:guide id="2" pos="173"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77933C"/>
    <a:srgbClr val="6CA343"/>
    <a:srgbClr val="F7F7F7"/>
    <a:srgbClr val="558ED5"/>
    <a:srgbClr val="E41908"/>
    <a:srgbClr val="340A5E"/>
    <a:srgbClr val="3A3A3A"/>
    <a:srgbClr val="FFC001"/>
    <a:srgbClr val="FAFAF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720" autoAdjust="0"/>
    <p:restoredTop sz="94606" autoAdjust="0"/>
  </p:normalViewPr>
  <p:slideViewPr>
    <p:cSldViewPr snapToObjects="1" showGuides="1">
      <p:cViewPr>
        <p:scale>
          <a:sx n="75" d="100"/>
          <a:sy n="75" d="100"/>
        </p:scale>
        <p:origin x="-744" y="-228"/>
      </p:cViewPr>
      <p:guideLst>
        <p:guide orient="horz" pos="4041"/>
        <p:guide pos="173"/>
      </p:guideLst>
    </p:cSldViewPr>
  </p:slideViewPr>
  <p:outlineViewPr>
    <p:cViewPr>
      <p:scale>
        <a:sx n="33" d="100"/>
        <a:sy n="33" d="100"/>
      </p:scale>
      <p:origin x="0" y="-1530"/>
    </p:cViewPr>
  </p:outlineViewPr>
  <p:notesTextViewPr>
    <p:cViewPr>
      <p:scale>
        <a:sx n="1" d="1"/>
        <a:sy n="1" d="1"/>
      </p:scale>
      <p:origin x="0" y="0"/>
    </p:cViewPr>
  </p:notesTextViewPr>
  <p:sorterViewPr>
    <p:cViewPr>
      <p:scale>
        <a:sx n="50" d="100"/>
        <a:sy n="50" d="100"/>
      </p:scale>
      <p:origin x="0" y="0"/>
    </p:cViewPr>
  </p:sorterViewPr>
  <p:gridSpacing cx="216027" cy="216027"/>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tags" Target="tags/tag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61"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handoutMaster" Target="handoutMasters/handoutMaster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10.v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image" Target="../media/image38.emf"/><Relationship Id="rId1" Type="http://schemas.openxmlformats.org/officeDocument/2006/relationships/image" Target="../media/image37.emf"/></Relationships>
</file>

<file path=ppt/drawings/_rels/vmlDrawing11.v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image" Target="../media/image42.emf"/><Relationship Id="rId1" Type="http://schemas.openxmlformats.org/officeDocument/2006/relationships/image" Target="../media/image41.emf"/><Relationship Id="rId4" Type="http://schemas.openxmlformats.org/officeDocument/2006/relationships/image" Target="../media/image44.emf"/></Relationships>
</file>

<file path=ppt/drawings/_rels/vmlDrawing12.vml.rels><?xml version="1.0" encoding="UTF-8" standalone="yes"?>
<Relationships xmlns="http://schemas.openxmlformats.org/package/2006/relationships"><Relationship Id="rId2" Type="http://schemas.openxmlformats.org/officeDocument/2006/relationships/image" Target="../media/image46.emf"/><Relationship Id="rId1" Type="http://schemas.openxmlformats.org/officeDocument/2006/relationships/image" Target="../media/image45.emf"/></Relationships>
</file>

<file path=ppt/drawings/_rels/vmlDrawing13.vml.rels><?xml version="1.0" encoding="UTF-8" standalone="yes"?>
<Relationships xmlns="http://schemas.openxmlformats.org/package/2006/relationships"><Relationship Id="rId2" Type="http://schemas.openxmlformats.org/officeDocument/2006/relationships/image" Target="../media/image49.emf"/><Relationship Id="rId1" Type="http://schemas.openxmlformats.org/officeDocument/2006/relationships/image" Target="../media/image48.emf"/></Relationships>
</file>

<file path=ppt/drawings/_rels/vmlDrawing14.vml.rels><?xml version="1.0" encoding="UTF-8" standalone="yes"?>
<Relationships xmlns="http://schemas.openxmlformats.org/package/2006/relationships"><Relationship Id="rId3" Type="http://schemas.openxmlformats.org/officeDocument/2006/relationships/image" Target="../media/image52.emf"/><Relationship Id="rId2" Type="http://schemas.openxmlformats.org/officeDocument/2006/relationships/image" Target="../media/image51.emf"/><Relationship Id="rId1" Type="http://schemas.openxmlformats.org/officeDocument/2006/relationships/image" Target="../media/image50.emf"/><Relationship Id="rId5" Type="http://schemas.openxmlformats.org/officeDocument/2006/relationships/image" Target="../media/image54.emf"/><Relationship Id="rId4" Type="http://schemas.openxmlformats.org/officeDocument/2006/relationships/image" Target="../media/image53.emf"/></Relationships>
</file>

<file path=ppt/drawings/_rels/vmlDrawing15.vml.rels><?xml version="1.0" encoding="UTF-8" standalone="yes"?>
<Relationships xmlns="http://schemas.openxmlformats.org/package/2006/relationships"><Relationship Id="rId3" Type="http://schemas.openxmlformats.org/officeDocument/2006/relationships/image" Target="../media/image57.emf"/><Relationship Id="rId2" Type="http://schemas.openxmlformats.org/officeDocument/2006/relationships/image" Target="../media/image56.emf"/><Relationship Id="rId1" Type="http://schemas.openxmlformats.org/officeDocument/2006/relationships/image" Target="../media/image55.emf"/><Relationship Id="rId6" Type="http://schemas.openxmlformats.org/officeDocument/2006/relationships/image" Target="../media/image60.emf"/><Relationship Id="rId5" Type="http://schemas.openxmlformats.org/officeDocument/2006/relationships/image" Target="../media/image59.emf"/><Relationship Id="rId4" Type="http://schemas.openxmlformats.org/officeDocument/2006/relationships/image" Target="../media/image58.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62.emf"/></Relationships>
</file>

<file path=ppt/drawings/_rels/vmlDrawing17.vml.rels><?xml version="1.0" encoding="UTF-8" standalone="yes"?>
<Relationships xmlns="http://schemas.openxmlformats.org/package/2006/relationships"><Relationship Id="rId3" Type="http://schemas.openxmlformats.org/officeDocument/2006/relationships/image" Target="../media/image65.emf"/><Relationship Id="rId2" Type="http://schemas.openxmlformats.org/officeDocument/2006/relationships/image" Target="../media/image64.emf"/><Relationship Id="rId1" Type="http://schemas.openxmlformats.org/officeDocument/2006/relationships/image" Target="../media/image63.emf"/><Relationship Id="rId5" Type="http://schemas.openxmlformats.org/officeDocument/2006/relationships/image" Target="../media/image67.emf"/><Relationship Id="rId4" Type="http://schemas.openxmlformats.org/officeDocument/2006/relationships/image" Target="../media/image66.emf"/></Relationships>
</file>

<file path=ppt/drawings/_rels/vmlDrawing18.vml.rels><?xml version="1.0" encoding="UTF-8" standalone="yes"?>
<Relationships xmlns="http://schemas.openxmlformats.org/package/2006/relationships"><Relationship Id="rId3" Type="http://schemas.openxmlformats.org/officeDocument/2006/relationships/image" Target="../media/image70.emf"/><Relationship Id="rId2" Type="http://schemas.openxmlformats.org/officeDocument/2006/relationships/image" Target="../media/image69.emf"/><Relationship Id="rId1" Type="http://schemas.openxmlformats.org/officeDocument/2006/relationships/image" Target="../media/image68.emf"/><Relationship Id="rId5" Type="http://schemas.openxmlformats.org/officeDocument/2006/relationships/image" Target="../media/image72.emf"/><Relationship Id="rId4" Type="http://schemas.openxmlformats.org/officeDocument/2006/relationships/image" Target="../media/image7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20.vml.rels><?xml version="1.0" encoding="UTF-8" standalone="yes"?>
<Relationships xmlns="http://schemas.openxmlformats.org/package/2006/relationships"><Relationship Id="rId3" Type="http://schemas.openxmlformats.org/officeDocument/2006/relationships/image" Target="../media/image76.emf"/><Relationship Id="rId7" Type="http://schemas.openxmlformats.org/officeDocument/2006/relationships/image" Target="../media/image80.emf"/><Relationship Id="rId2" Type="http://schemas.openxmlformats.org/officeDocument/2006/relationships/image" Target="../media/image75.emf"/><Relationship Id="rId1" Type="http://schemas.openxmlformats.org/officeDocument/2006/relationships/image" Target="../media/image74.emf"/><Relationship Id="rId6" Type="http://schemas.openxmlformats.org/officeDocument/2006/relationships/image" Target="../media/image79.emf"/><Relationship Id="rId5" Type="http://schemas.openxmlformats.org/officeDocument/2006/relationships/image" Target="../media/image78.emf"/><Relationship Id="rId4" Type="http://schemas.openxmlformats.org/officeDocument/2006/relationships/image" Target="../media/image77.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81.emf"/></Relationships>
</file>

<file path=ppt/drawings/_rels/vmlDrawing22.v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image" Target="../media/image83.emf"/><Relationship Id="rId1" Type="http://schemas.openxmlformats.org/officeDocument/2006/relationships/image" Target="../media/image82.emf"/><Relationship Id="rId4" Type="http://schemas.openxmlformats.org/officeDocument/2006/relationships/image" Target="../media/image85.emf"/></Relationships>
</file>

<file path=ppt/drawings/_rels/vmlDrawing23.vml.rels><?xml version="1.0" encoding="UTF-8" standalone="yes"?>
<Relationships xmlns="http://schemas.openxmlformats.org/package/2006/relationships"><Relationship Id="rId3" Type="http://schemas.openxmlformats.org/officeDocument/2006/relationships/image" Target="../media/image88.emf"/><Relationship Id="rId2" Type="http://schemas.openxmlformats.org/officeDocument/2006/relationships/image" Target="../media/image87.emf"/><Relationship Id="rId1" Type="http://schemas.openxmlformats.org/officeDocument/2006/relationships/image" Target="../media/image86.emf"/><Relationship Id="rId4" Type="http://schemas.openxmlformats.org/officeDocument/2006/relationships/image" Target="../media/image89.emf"/></Relationships>
</file>

<file path=ppt/drawings/_rels/vmlDrawing24.vml.rels><?xml version="1.0" encoding="UTF-8" standalone="yes"?>
<Relationships xmlns="http://schemas.openxmlformats.org/package/2006/relationships"><Relationship Id="rId2" Type="http://schemas.openxmlformats.org/officeDocument/2006/relationships/image" Target="../media/image91.emf"/><Relationship Id="rId1" Type="http://schemas.openxmlformats.org/officeDocument/2006/relationships/image" Target="../media/image90.emf"/></Relationships>
</file>

<file path=ppt/drawings/_rels/vmlDrawing25.vml.rels><?xml version="1.0" encoding="UTF-8" standalone="yes"?>
<Relationships xmlns="http://schemas.openxmlformats.org/package/2006/relationships"><Relationship Id="rId3" Type="http://schemas.openxmlformats.org/officeDocument/2006/relationships/image" Target="../media/image94.emf"/><Relationship Id="rId2" Type="http://schemas.openxmlformats.org/officeDocument/2006/relationships/image" Target="../media/image93.emf"/><Relationship Id="rId1" Type="http://schemas.openxmlformats.org/officeDocument/2006/relationships/image" Target="../media/image92.emf"/><Relationship Id="rId5" Type="http://schemas.openxmlformats.org/officeDocument/2006/relationships/image" Target="../media/image96.emf"/><Relationship Id="rId4" Type="http://schemas.openxmlformats.org/officeDocument/2006/relationships/image" Target="../media/image95.emf"/></Relationships>
</file>

<file path=ppt/drawings/_rels/vmlDrawing26.vml.rels><?xml version="1.0" encoding="UTF-8" standalone="yes"?>
<Relationships xmlns="http://schemas.openxmlformats.org/package/2006/relationships"><Relationship Id="rId3" Type="http://schemas.openxmlformats.org/officeDocument/2006/relationships/image" Target="../media/image99.emf"/><Relationship Id="rId2" Type="http://schemas.openxmlformats.org/officeDocument/2006/relationships/image" Target="../media/image98.emf"/><Relationship Id="rId1" Type="http://schemas.openxmlformats.org/officeDocument/2006/relationships/image" Target="../media/image97.emf"/></Relationships>
</file>

<file path=ppt/drawings/_rels/vmlDrawing27.vml.rels><?xml version="1.0" encoding="UTF-8" standalone="yes"?>
<Relationships xmlns="http://schemas.openxmlformats.org/package/2006/relationships"><Relationship Id="rId3" Type="http://schemas.openxmlformats.org/officeDocument/2006/relationships/image" Target="../media/image102.emf"/><Relationship Id="rId2" Type="http://schemas.openxmlformats.org/officeDocument/2006/relationships/image" Target="../media/image101.emf"/><Relationship Id="rId1" Type="http://schemas.openxmlformats.org/officeDocument/2006/relationships/image" Target="../media/image100.emf"/></Relationships>
</file>

<file path=ppt/drawings/_rels/vmlDrawing28.vml.rels><?xml version="1.0" encoding="UTF-8" standalone="yes"?>
<Relationships xmlns="http://schemas.openxmlformats.org/package/2006/relationships"><Relationship Id="rId3" Type="http://schemas.openxmlformats.org/officeDocument/2006/relationships/image" Target="../media/image105.emf"/><Relationship Id="rId2" Type="http://schemas.openxmlformats.org/officeDocument/2006/relationships/image" Target="../media/image104.emf"/><Relationship Id="rId1" Type="http://schemas.openxmlformats.org/officeDocument/2006/relationships/image" Target="../media/image103.emf"/><Relationship Id="rId6" Type="http://schemas.openxmlformats.org/officeDocument/2006/relationships/image" Target="../media/image108.emf"/><Relationship Id="rId5" Type="http://schemas.openxmlformats.org/officeDocument/2006/relationships/image" Target="../media/image107.emf"/><Relationship Id="rId4" Type="http://schemas.openxmlformats.org/officeDocument/2006/relationships/image" Target="../media/image106.emf"/></Relationships>
</file>

<file path=ppt/drawings/_rels/vmlDrawing29.vml.rels><?xml version="1.0" encoding="UTF-8" standalone="yes"?>
<Relationships xmlns="http://schemas.openxmlformats.org/package/2006/relationships"><Relationship Id="rId2" Type="http://schemas.openxmlformats.org/officeDocument/2006/relationships/image" Target="../media/image110.emf"/><Relationship Id="rId1" Type="http://schemas.openxmlformats.org/officeDocument/2006/relationships/image" Target="../media/image109.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2.emf"/></Relationships>
</file>

<file path=ppt/drawings/_rels/vmlDrawing30.vml.rels><?xml version="1.0" encoding="UTF-8" standalone="yes"?>
<Relationships xmlns="http://schemas.openxmlformats.org/package/2006/relationships"><Relationship Id="rId3" Type="http://schemas.openxmlformats.org/officeDocument/2006/relationships/image" Target="../media/image113.emf"/><Relationship Id="rId2" Type="http://schemas.openxmlformats.org/officeDocument/2006/relationships/image" Target="../media/image112.emf"/><Relationship Id="rId1" Type="http://schemas.openxmlformats.org/officeDocument/2006/relationships/image" Target="../media/image111.emf"/><Relationship Id="rId4" Type="http://schemas.openxmlformats.org/officeDocument/2006/relationships/image" Target="../media/image114.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115.emf"/></Relationships>
</file>

<file path=ppt/drawings/_rels/vmlDrawing32.vml.rels><?xml version="1.0" encoding="UTF-8" standalone="yes"?>
<Relationships xmlns="http://schemas.openxmlformats.org/package/2006/relationships"><Relationship Id="rId3" Type="http://schemas.openxmlformats.org/officeDocument/2006/relationships/image" Target="../media/image118.emf"/><Relationship Id="rId2" Type="http://schemas.openxmlformats.org/officeDocument/2006/relationships/image" Target="../media/image117.emf"/><Relationship Id="rId1" Type="http://schemas.openxmlformats.org/officeDocument/2006/relationships/image" Target="../media/image116.emf"/><Relationship Id="rId4" Type="http://schemas.openxmlformats.org/officeDocument/2006/relationships/image" Target="../media/image119.emf"/></Relationships>
</file>

<file path=ppt/drawings/_rels/vmlDrawing33.vml.rels><?xml version="1.0" encoding="UTF-8" standalone="yes"?>
<Relationships xmlns="http://schemas.openxmlformats.org/package/2006/relationships"><Relationship Id="rId3" Type="http://schemas.openxmlformats.org/officeDocument/2006/relationships/image" Target="../media/image122.emf"/><Relationship Id="rId2" Type="http://schemas.openxmlformats.org/officeDocument/2006/relationships/image" Target="../media/image121.emf"/><Relationship Id="rId1" Type="http://schemas.openxmlformats.org/officeDocument/2006/relationships/image" Target="../media/image120.emf"/><Relationship Id="rId5" Type="http://schemas.openxmlformats.org/officeDocument/2006/relationships/image" Target="../media/image124.emf"/><Relationship Id="rId4" Type="http://schemas.openxmlformats.org/officeDocument/2006/relationships/image" Target="../media/image123.emf"/></Relationships>
</file>

<file path=ppt/drawings/_rels/vmlDrawing34.vml.rels><?xml version="1.0" encoding="UTF-8" standalone="yes"?>
<Relationships xmlns="http://schemas.openxmlformats.org/package/2006/relationships"><Relationship Id="rId2" Type="http://schemas.openxmlformats.org/officeDocument/2006/relationships/image" Target="../media/image127.emf"/><Relationship Id="rId1" Type="http://schemas.openxmlformats.org/officeDocument/2006/relationships/image" Target="../media/image126.emf"/></Relationships>
</file>

<file path=ppt/drawings/_rels/vmlDrawing35.vml.rels><?xml version="1.0" encoding="UTF-8" standalone="yes"?>
<Relationships xmlns="http://schemas.openxmlformats.org/package/2006/relationships"><Relationship Id="rId3" Type="http://schemas.openxmlformats.org/officeDocument/2006/relationships/image" Target="../media/image130.emf"/><Relationship Id="rId2" Type="http://schemas.openxmlformats.org/officeDocument/2006/relationships/image" Target="../media/image129.emf"/><Relationship Id="rId1" Type="http://schemas.openxmlformats.org/officeDocument/2006/relationships/image" Target="../media/image128.emf"/></Relationships>
</file>

<file path=ppt/drawings/_rels/vmlDrawing36.vml.rels><?xml version="1.0" encoding="UTF-8" standalone="yes"?>
<Relationships xmlns="http://schemas.openxmlformats.org/package/2006/relationships"><Relationship Id="rId3" Type="http://schemas.openxmlformats.org/officeDocument/2006/relationships/image" Target="../media/image133.emf"/><Relationship Id="rId2" Type="http://schemas.openxmlformats.org/officeDocument/2006/relationships/image" Target="../media/image132.emf"/><Relationship Id="rId1" Type="http://schemas.openxmlformats.org/officeDocument/2006/relationships/image" Target="../media/image131.emf"/><Relationship Id="rId4" Type="http://schemas.openxmlformats.org/officeDocument/2006/relationships/image" Target="../media/image134.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136.emf"/></Relationships>
</file>

<file path=ppt/drawings/_rels/vmlDrawing38.vml.rels><?xml version="1.0" encoding="UTF-8" standalone="yes"?>
<Relationships xmlns="http://schemas.openxmlformats.org/package/2006/relationships"><Relationship Id="rId3" Type="http://schemas.openxmlformats.org/officeDocument/2006/relationships/image" Target="../media/image139.emf"/><Relationship Id="rId7" Type="http://schemas.openxmlformats.org/officeDocument/2006/relationships/image" Target="../media/image143.emf"/><Relationship Id="rId2" Type="http://schemas.openxmlformats.org/officeDocument/2006/relationships/image" Target="../media/image138.emf"/><Relationship Id="rId1" Type="http://schemas.openxmlformats.org/officeDocument/2006/relationships/image" Target="../media/image137.emf"/><Relationship Id="rId6" Type="http://schemas.openxmlformats.org/officeDocument/2006/relationships/image" Target="../media/image142.emf"/><Relationship Id="rId5" Type="http://schemas.openxmlformats.org/officeDocument/2006/relationships/image" Target="../media/image141.emf"/><Relationship Id="rId4" Type="http://schemas.openxmlformats.org/officeDocument/2006/relationships/image" Target="../media/image140.emf"/></Relationships>
</file>

<file path=ppt/drawings/_rels/vmlDrawing39.vml.rels><?xml version="1.0" encoding="UTF-8" standalone="yes"?>
<Relationships xmlns="http://schemas.openxmlformats.org/package/2006/relationships"><Relationship Id="rId8" Type="http://schemas.openxmlformats.org/officeDocument/2006/relationships/image" Target="../media/image151.emf"/><Relationship Id="rId3" Type="http://schemas.openxmlformats.org/officeDocument/2006/relationships/image" Target="../media/image146.emf"/><Relationship Id="rId7" Type="http://schemas.openxmlformats.org/officeDocument/2006/relationships/image" Target="../media/image150.emf"/><Relationship Id="rId2" Type="http://schemas.openxmlformats.org/officeDocument/2006/relationships/image" Target="../media/image145.emf"/><Relationship Id="rId1" Type="http://schemas.openxmlformats.org/officeDocument/2006/relationships/image" Target="../media/image144.emf"/><Relationship Id="rId6" Type="http://schemas.openxmlformats.org/officeDocument/2006/relationships/image" Target="../media/image149.emf"/><Relationship Id="rId5" Type="http://schemas.openxmlformats.org/officeDocument/2006/relationships/image" Target="../media/image148.emf"/><Relationship Id="rId4" Type="http://schemas.openxmlformats.org/officeDocument/2006/relationships/image" Target="../media/image147.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image" Target="../media/image15.emf"/><Relationship Id="rId1" Type="http://schemas.openxmlformats.org/officeDocument/2006/relationships/image" Target="../media/image14.emf"/><Relationship Id="rId4" Type="http://schemas.openxmlformats.org/officeDocument/2006/relationships/image" Target="../media/image17.emf"/></Relationships>
</file>

<file path=ppt/drawings/_rels/vmlDrawing5.v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image" Target="../media/image18.emf"/></Relationships>
</file>

<file path=ppt/drawings/_rels/vmlDrawing6.v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image" Target="../media/image21.emf"/><Relationship Id="rId1" Type="http://schemas.openxmlformats.org/officeDocument/2006/relationships/image" Target="../media/image20.emf"/><Relationship Id="rId4" Type="http://schemas.openxmlformats.org/officeDocument/2006/relationships/image" Target="../media/image23.emf"/></Relationships>
</file>

<file path=ppt/drawings/_rels/vmlDrawing7.vml.rels><?xml version="1.0" encoding="UTF-8" standalone="yes"?>
<Relationships xmlns="http://schemas.openxmlformats.org/package/2006/relationships"><Relationship Id="rId8" Type="http://schemas.openxmlformats.org/officeDocument/2006/relationships/image" Target="../media/image32.emf"/><Relationship Id="rId3" Type="http://schemas.openxmlformats.org/officeDocument/2006/relationships/image" Target="../media/image27.emf"/><Relationship Id="rId7" Type="http://schemas.openxmlformats.org/officeDocument/2006/relationships/image" Target="../media/image31.emf"/><Relationship Id="rId2" Type="http://schemas.openxmlformats.org/officeDocument/2006/relationships/image" Target="../media/image26.emf"/><Relationship Id="rId1" Type="http://schemas.openxmlformats.org/officeDocument/2006/relationships/image" Target="../media/image25.emf"/><Relationship Id="rId6" Type="http://schemas.openxmlformats.org/officeDocument/2006/relationships/image" Target="../media/image30.emf"/><Relationship Id="rId5" Type="http://schemas.openxmlformats.org/officeDocument/2006/relationships/image" Target="../media/image29.emf"/><Relationship Id="rId4" Type="http://schemas.openxmlformats.org/officeDocument/2006/relationships/image" Target="../media/image28.emf"/><Relationship Id="rId9" Type="http://schemas.openxmlformats.org/officeDocument/2006/relationships/image" Target="../media/image33.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36.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2024-4-23</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3572478876"/>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5.png>
</file>

<file path=ppt/media/image13.png>
</file>

<file path=ppt/media/image135.png>
</file>

<file path=ppt/media/image2.png>
</file>

<file path=ppt/media/image24.png>
</file>

<file path=ppt/media/image3.jpeg>
</file>

<file path=ppt/media/image34.png>
</file>

<file path=ppt/media/image4.png>
</file>

<file path=ppt/media/image40.png>
</file>

<file path=ppt/media/image47.png>
</file>

<file path=ppt/media/image5.png>
</file>

<file path=ppt/media/image6.png>
</file>

<file path=ppt/media/image61.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D470F4-B71D-48E3-8849-D94058D0B438}" type="datetimeFigureOut">
              <a:rPr lang="zh-CN" altLang="en-US" smtClean="0"/>
              <a:t>2024-4-23</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54BDDFF-9C74-45EE-AD90-2B14BDC1031C}" type="slidenum">
              <a:rPr lang="zh-CN" altLang="en-US" smtClean="0"/>
              <a:t>‹#›</a:t>
            </a:fld>
            <a:endParaRPr lang="zh-CN" altLang="en-US"/>
          </a:p>
        </p:txBody>
      </p:sp>
    </p:spTree>
    <p:extLst>
      <p:ext uri="{BB962C8B-B14F-4D97-AF65-F5344CB8AC3E}">
        <p14:creationId xmlns:p14="http://schemas.microsoft.com/office/powerpoint/2010/main" val="18067923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6</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18</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19</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21</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22</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23</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25</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26</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27</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28</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30</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7</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31</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dirty="0"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33</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34</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35</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5715"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5716"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1844FBAB-EFB2-4BDA-9A4E-F394C865AB06}" type="slidenum">
              <a:rPr lang="zh-CN" altLang="en-US">
                <a:latin typeface="Calibri" panose="020F0502020204030204" pitchFamily="34" charset="0"/>
                <a:ea typeface="宋体" panose="02010600030101010101" pitchFamily="2" charset="-122"/>
              </a:rPr>
              <a:t>36</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8</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9</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11</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12</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13</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15</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13667"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a:spcBef>
                <a:spcPct val="0"/>
              </a:spcBef>
            </a:pPr>
            <a:endParaRPr lang="zh-CN" altLang="en-US" smtClean="0"/>
          </a:p>
        </p:txBody>
      </p:sp>
      <p:sp>
        <p:nvSpPr>
          <p:cNvPr id="113668"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lstStyle>
            <a:lvl1pPr>
              <a:defRPr>
                <a:solidFill>
                  <a:schemeClr val="tx1"/>
                </a:solidFill>
                <a:latin typeface="Arial" panose="020B0604020202020204" pitchFamily="34" charset="0"/>
                <a:ea typeface="微软雅黑" panose="020B0503020204020204" pitchFamily="34" charset="-122"/>
              </a:defRPr>
            </a:lvl1pPr>
            <a:lvl2pPr marL="742950" indent="-285750">
              <a:defRPr>
                <a:solidFill>
                  <a:schemeClr val="tx1"/>
                </a:solidFill>
                <a:latin typeface="Arial" panose="020B0604020202020204" pitchFamily="34" charset="0"/>
                <a:ea typeface="微软雅黑" panose="020B0503020204020204" pitchFamily="34" charset="-122"/>
              </a:defRPr>
            </a:lvl2pPr>
            <a:lvl3pPr marL="1143000" indent="-228600">
              <a:defRPr>
                <a:solidFill>
                  <a:schemeClr val="tx1"/>
                </a:solidFill>
                <a:latin typeface="Arial" panose="020B0604020202020204" pitchFamily="34" charset="0"/>
                <a:ea typeface="微软雅黑" panose="020B0503020204020204" pitchFamily="34" charset="-122"/>
              </a:defRPr>
            </a:lvl3pPr>
            <a:lvl4pPr marL="1600200" indent="-228600">
              <a:defRPr>
                <a:solidFill>
                  <a:schemeClr val="tx1"/>
                </a:solidFill>
                <a:latin typeface="Arial" panose="020B0604020202020204" pitchFamily="34" charset="0"/>
                <a:ea typeface="微软雅黑" panose="020B0503020204020204" pitchFamily="34" charset="-122"/>
              </a:defRPr>
            </a:lvl4pPr>
            <a:lvl5pPr marL="2057400" indent="-228600">
              <a:defRPr>
                <a:solidFill>
                  <a:schemeClr val="tx1"/>
                </a:solidFill>
                <a:latin typeface="Arial" panose="020B0604020202020204" pitchFamily="34" charset="0"/>
                <a:ea typeface="微软雅黑" panose="020B0503020204020204" pitchFamily="34" charset="-122"/>
              </a:defRPr>
            </a:lvl5pPr>
            <a:lvl6pPr marL="25146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6pPr>
            <a:lvl7pPr marL="29718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7pPr>
            <a:lvl8pPr marL="34290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8pPr>
            <a:lvl9pPr marL="3886200" indent="-228600" fontAlgn="base">
              <a:spcBef>
                <a:spcPct val="0"/>
              </a:spcBef>
              <a:spcAft>
                <a:spcPct val="0"/>
              </a:spcAft>
              <a:defRPr>
                <a:solidFill>
                  <a:schemeClr val="tx1"/>
                </a:solidFill>
                <a:latin typeface="Arial" panose="020B0604020202020204" pitchFamily="34" charset="0"/>
                <a:ea typeface="微软雅黑" panose="020B0503020204020204" pitchFamily="34" charset="-122"/>
              </a:defRPr>
            </a:lvl9pPr>
          </a:lstStyle>
          <a:p>
            <a:pPr fontAlgn="base">
              <a:spcBef>
                <a:spcPct val="0"/>
              </a:spcBef>
              <a:spcAft>
                <a:spcPct val="0"/>
              </a:spcAft>
            </a:pPr>
            <a:fld id="{FF76E8C2-FB17-4F97-B19D-97236ED15B4B}" type="slidenum">
              <a:rPr lang="zh-CN" altLang="en-US">
                <a:latin typeface="Calibri" panose="020F0502020204030204" pitchFamily="34" charset="0"/>
                <a:ea typeface="宋体" panose="02010600030101010101" pitchFamily="2" charset="-122"/>
              </a:rPr>
              <a:t>16</a:t>
            </a:fld>
            <a:endParaRPr lang="zh-CN" altLang="en-US">
              <a:latin typeface="Calibri" panose="020F0502020204030204" pitchFamily="34" charset="0"/>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2.xml"/></Relationships>
</file>

<file path=ppt/slideLayouts/_rels/slideLayout10.xml.rels><?xml version="1.0" encoding="UTF-8" standalone="yes"?>
<Relationships xmlns="http://schemas.openxmlformats.org/package/2006/relationships"><Relationship Id="rId2" Type="http://schemas.openxmlformats.org/officeDocument/2006/relationships/slideMaster" Target="../slideMasters/slideMaster2.xml"/><Relationship Id="rId1" Type="http://schemas.openxmlformats.org/officeDocument/2006/relationships/tags" Target="../tags/tag10.xml"/></Relationships>
</file>

<file path=ppt/slideLayouts/_rels/slideLayout11.xml.rels><?xml version="1.0" encoding="UTF-8" standalone="yes"?>
<Relationships xmlns="http://schemas.openxmlformats.org/package/2006/relationships"><Relationship Id="rId3" Type="http://schemas.openxmlformats.org/officeDocument/2006/relationships/slideMaster" Target="../slideMasters/slideMaster2.xml"/><Relationship Id="rId2" Type="http://schemas.openxmlformats.org/officeDocument/2006/relationships/tags" Target="../tags/tag12.xml"/><Relationship Id="rId1" Type="http://schemas.openxmlformats.org/officeDocument/2006/relationships/tags" Target="../tags/tag1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slide" Target="../slides/slide35.xml"/><Relationship Id="rId2" Type="http://schemas.openxmlformats.org/officeDocument/2006/relationships/slide" Target="../slides/slide34.xml"/><Relationship Id="rId1" Type="http://schemas.openxmlformats.org/officeDocument/2006/relationships/slideMaster" Target="../slideMasters/slideMaster1.xml"/><Relationship Id="rId5" Type="http://schemas.openxmlformats.org/officeDocument/2006/relationships/slide" Target="../slides/slide33.xml"/><Relationship Id="rId4" Type="http://schemas.openxmlformats.org/officeDocument/2006/relationships/slide" Target="../slides/slide36.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slideMaster" Target="../slideMasters/slideMaster1.xml"/><Relationship Id="rId1" Type="http://schemas.openxmlformats.org/officeDocument/2006/relationships/tags" Target="../tags/tag3.xml"/><Relationship Id="rId4" Type="http://schemas.microsoft.com/office/2007/relationships/hdphoto" Target="../media/hdphoto1.wdp"/></Relationships>
</file>

<file path=ppt/slideLayouts/_rels/slideLayout5.xml.rels><?xml version="1.0" encoding="UTF-8" standalone="yes"?>
<Relationships xmlns="http://schemas.openxmlformats.org/package/2006/relationships"><Relationship Id="rId8" Type="http://schemas.openxmlformats.org/officeDocument/2006/relationships/slide" Target="../slides/slide43.xml"/><Relationship Id="rId13" Type="http://schemas.openxmlformats.org/officeDocument/2006/relationships/slide" Target="../slides/slide51.xml"/><Relationship Id="rId3" Type="http://schemas.openxmlformats.org/officeDocument/2006/relationships/slideMaster" Target="../slideMasters/slideMaster1.xml"/><Relationship Id="rId7" Type="http://schemas.openxmlformats.org/officeDocument/2006/relationships/slide" Target="../slides/slide42.xml"/><Relationship Id="rId12" Type="http://schemas.openxmlformats.org/officeDocument/2006/relationships/slide" Target="../slides/slide49.xml"/><Relationship Id="rId17" Type="http://schemas.openxmlformats.org/officeDocument/2006/relationships/slide" Target="../slides/slide38.xml"/><Relationship Id="rId2" Type="http://schemas.openxmlformats.org/officeDocument/2006/relationships/tags" Target="../tags/tag5.xml"/><Relationship Id="rId16" Type="http://schemas.openxmlformats.org/officeDocument/2006/relationships/slide" Target="../slides/slide56.xml"/><Relationship Id="rId1" Type="http://schemas.openxmlformats.org/officeDocument/2006/relationships/tags" Target="../tags/tag4.xml"/><Relationship Id="rId6" Type="http://schemas.openxmlformats.org/officeDocument/2006/relationships/slide" Target="../slides/slide41.xml"/><Relationship Id="rId11" Type="http://schemas.openxmlformats.org/officeDocument/2006/relationships/slide" Target="../slides/slide47.xml"/><Relationship Id="rId5" Type="http://schemas.openxmlformats.org/officeDocument/2006/relationships/slide" Target="../slides/slide40.xml"/><Relationship Id="rId15" Type="http://schemas.openxmlformats.org/officeDocument/2006/relationships/slide" Target="../slides/slide54.xml"/><Relationship Id="rId10" Type="http://schemas.openxmlformats.org/officeDocument/2006/relationships/slide" Target="../slides/slide45.xml"/><Relationship Id="rId4" Type="http://schemas.openxmlformats.org/officeDocument/2006/relationships/slide" Target="../slides/slide39.xml"/><Relationship Id="rId9" Type="http://schemas.openxmlformats.org/officeDocument/2006/relationships/slide" Target="../slides/slide44.xml"/><Relationship Id="rId14" Type="http://schemas.openxmlformats.org/officeDocument/2006/relationships/slide" Target="../slides/slide52.xml"/></Relationships>
</file>

<file path=ppt/slideLayouts/_rels/slideLayout6.xml.rels><?xml version="1.0" encoding="UTF-8" standalone="yes"?>
<Relationships xmlns="http://schemas.openxmlformats.org/package/2006/relationships"><Relationship Id="rId8" Type="http://schemas.openxmlformats.org/officeDocument/2006/relationships/slide" Target="../slides/slide45.xml"/><Relationship Id="rId13" Type="http://schemas.openxmlformats.org/officeDocument/2006/relationships/slide" Target="../slides/slide54.xml"/><Relationship Id="rId3" Type="http://schemas.openxmlformats.org/officeDocument/2006/relationships/slide" Target="../slides/slide40.xml"/><Relationship Id="rId7" Type="http://schemas.openxmlformats.org/officeDocument/2006/relationships/slide" Target="../slides/slide44.xml"/><Relationship Id="rId12" Type="http://schemas.openxmlformats.org/officeDocument/2006/relationships/slide" Target="../slides/slide52.xml"/><Relationship Id="rId2"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3.xml"/><Relationship Id="rId11" Type="http://schemas.openxmlformats.org/officeDocument/2006/relationships/slide" Target="../slides/slide51.xml"/><Relationship Id="rId5" Type="http://schemas.openxmlformats.org/officeDocument/2006/relationships/slide" Target="../slides/slide42.xml"/><Relationship Id="rId15" Type="http://schemas.openxmlformats.org/officeDocument/2006/relationships/slide" Target="../slides/slide38.xml"/><Relationship Id="rId10" Type="http://schemas.openxmlformats.org/officeDocument/2006/relationships/slide" Target="../slides/slide49.xml"/><Relationship Id="rId4" Type="http://schemas.openxmlformats.org/officeDocument/2006/relationships/slide" Target="../slides/slide41.xml"/><Relationship Id="rId9" Type="http://schemas.openxmlformats.org/officeDocument/2006/relationships/slide" Target="../slides/slide47.xml"/><Relationship Id="rId14" Type="http://schemas.openxmlformats.org/officeDocument/2006/relationships/slide" Target="../slides/slide56.xml"/></Relationships>
</file>

<file path=ppt/slideLayouts/_rels/slideLayout7.xml.rels><?xml version="1.0" encoding="UTF-8" standalone="yes"?>
<Relationships xmlns="http://schemas.openxmlformats.org/package/2006/relationships"><Relationship Id="rId8" Type="http://schemas.openxmlformats.org/officeDocument/2006/relationships/slide" Target="../slides/slide43.xml"/><Relationship Id="rId13" Type="http://schemas.openxmlformats.org/officeDocument/2006/relationships/slide" Target="../slides/slide51.xml"/><Relationship Id="rId3" Type="http://schemas.openxmlformats.org/officeDocument/2006/relationships/slideMaster" Target="../slideMasters/slideMaster1.xml"/><Relationship Id="rId7" Type="http://schemas.openxmlformats.org/officeDocument/2006/relationships/slide" Target="../slides/slide42.xml"/><Relationship Id="rId12" Type="http://schemas.openxmlformats.org/officeDocument/2006/relationships/slide" Target="../slides/slide49.xml"/><Relationship Id="rId17" Type="http://schemas.openxmlformats.org/officeDocument/2006/relationships/slide" Target="../slides/slide38.xml"/><Relationship Id="rId2" Type="http://schemas.openxmlformats.org/officeDocument/2006/relationships/tags" Target="../tags/tag7.xml"/><Relationship Id="rId16" Type="http://schemas.openxmlformats.org/officeDocument/2006/relationships/slide" Target="../slides/slide56.xml"/><Relationship Id="rId1" Type="http://schemas.openxmlformats.org/officeDocument/2006/relationships/tags" Target="../tags/tag6.xml"/><Relationship Id="rId6" Type="http://schemas.openxmlformats.org/officeDocument/2006/relationships/slide" Target="../slides/slide41.xml"/><Relationship Id="rId11" Type="http://schemas.openxmlformats.org/officeDocument/2006/relationships/slide" Target="../slides/slide47.xml"/><Relationship Id="rId5" Type="http://schemas.openxmlformats.org/officeDocument/2006/relationships/slide" Target="../slides/slide40.xml"/><Relationship Id="rId15" Type="http://schemas.openxmlformats.org/officeDocument/2006/relationships/slide" Target="../slides/slide54.xml"/><Relationship Id="rId10" Type="http://schemas.openxmlformats.org/officeDocument/2006/relationships/slide" Target="../slides/slide45.xml"/><Relationship Id="rId4" Type="http://schemas.openxmlformats.org/officeDocument/2006/relationships/slide" Target="../slides/slide39.xml"/><Relationship Id="rId9" Type="http://schemas.openxmlformats.org/officeDocument/2006/relationships/slide" Target="../slides/slide44.xml"/><Relationship Id="rId14" Type="http://schemas.openxmlformats.org/officeDocument/2006/relationships/slide" Target="../slides/slide52.xml"/></Relationships>
</file>

<file path=ppt/slideLayouts/_rels/slideLayout8.xml.rels><?xml version="1.0" encoding="UTF-8" standalone="yes"?>
<Relationships xmlns="http://schemas.openxmlformats.org/package/2006/relationships"><Relationship Id="rId8" Type="http://schemas.openxmlformats.org/officeDocument/2006/relationships/slide" Target="../slides/slide43.xml"/><Relationship Id="rId13" Type="http://schemas.openxmlformats.org/officeDocument/2006/relationships/slide" Target="../slides/slide51.xml"/><Relationship Id="rId3" Type="http://schemas.openxmlformats.org/officeDocument/2006/relationships/slideMaster" Target="../slideMasters/slideMaster1.xml"/><Relationship Id="rId7" Type="http://schemas.openxmlformats.org/officeDocument/2006/relationships/slide" Target="../slides/slide42.xml"/><Relationship Id="rId12" Type="http://schemas.openxmlformats.org/officeDocument/2006/relationships/slide" Target="../slides/slide49.xml"/><Relationship Id="rId17" Type="http://schemas.openxmlformats.org/officeDocument/2006/relationships/slide" Target="../slides/slide38.xml"/><Relationship Id="rId2" Type="http://schemas.openxmlformats.org/officeDocument/2006/relationships/tags" Target="../tags/tag9.xml"/><Relationship Id="rId16" Type="http://schemas.openxmlformats.org/officeDocument/2006/relationships/slide" Target="../slides/slide56.xml"/><Relationship Id="rId1" Type="http://schemas.openxmlformats.org/officeDocument/2006/relationships/tags" Target="../tags/tag8.xml"/><Relationship Id="rId6" Type="http://schemas.openxmlformats.org/officeDocument/2006/relationships/slide" Target="../slides/slide41.xml"/><Relationship Id="rId11" Type="http://schemas.openxmlformats.org/officeDocument/2006/relationships/slide" Target="../slides/slide47.xml"/><Relationship Id="rId5" Type="http://schemas.openxmlformats.org/officeDocument/2006/relationships/slide" Target="../slides/slide40.xml"/><Relationship Id="rId15" Type="http://schemas.openxmlformats.org/officeDocument/2006/relationships/slide" Target="../slides/slide54.xml"/><Relationship Id="rId10" Type="http://schemas.openxmlformats.org/officeDocument/2006/relationships/slide" Target="../slides/slide45.xml"/><Relationship Id="rId4" Type="http://schemas.openxmlformats.org/officeDocument/2006/relationships/slide" Target="../slides/slide39.xml"/><Relationship Id="rId9" Type="http://schemas.openxmlformats.org/officeDocument/2006/relationships/slide" Target="../slides/slide44.xml"/><Relationship Id="rId14" Type="http://schemas.openxmlformats.org/officeDocument/2006/relationships/slide" Target="../slides/slide5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1_标题和内容">
    <p:bg>
      <p:bgPr>
        <a:solidFill>
          <a:schemeClr val="bg1"/>
        </a:solidFill>
        <a:effectLst/>
      </p:bgPr>
    </p:bg>
    <p:spTree>
      <p:nvGrpSpPr>
        <p:cNvPr id="1" name=""/>
        <p:cNvGrpSpPr/>
        <p:nvPr/>
      </p:nvGrpSpPr>
      <p:grpSpPr>
        <a:xfrm>
          <a:off x="0" y="0"/>
          <a:ext cx="0" cy="0"/>
          <a:chOff x="0" y="0"/>
          <a:chExt cx="0" cy="0"/>
        </a:xfrm>
      </p:grpSpPr>
      <p:sp>
        <p:nvSpPr>
          <p:cNvPr id="2" name="矩形 1"/>
          <p:cNvSpPr/>
          <p:nvPr userDrawn="1">
            <p:custDataLst>
              <p:tags r:id="rId1"/>
            </p:custDataLst>
          </p:nvPr>
        </p:nvSpPr>
        <p:spPr>
          <a:xfrm>
            <a:off x="0" y="-12065"/>
            <a:ext cx="12192000" cy="6853555"/>
          </a:xfrm>
          <a:prstGeom prst="rect">
            <a:avLst/>
          </a:prstGeom>
          <a:pattFill prst="dotGrid">
            <a:fgClr>
              <a:srgbClr val="E9EDF4"/>
            </a:fgClr>
            <a:bgClr>
              <a:schemeClr val="bg1"/>
            </a:bgClr>
          </a:pattFill>
          <a:ln w="28575">
            <a:noFill/>
          </a:ln>
        </p:spPr>
        <p:txBody>
          <a:bodyPr anchor="ctr"/>
          <a:lstStyle/>
          <a:p>
            <a:pPr algn="ctr"/>
            <a:endParaRPr lang="zh-CN" altLang="en-US" sz="5400" dirty="0">
              <a:solidFill>
                <a:srgbClr val="F5C131">
                  <a:lumMod val="20000"/>
                  <a:lumOff val="80000"/>
                </a:srgbClr>
              </a:solidFill>
              <a:latin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自定义版式">
    <p:bg>
      <p:bgPr>
        <a:solidFill>
          <a:schemeClr val="bg1"/>
        </a:solidFill>
        <a:effectLst/>
      </p:bgPr>
    </p:bg>
    <p:spTree>
      <p:nvGrpSpPr>
        <p:cNvPr id="1" name=""/>
        <p:cNvGrpSpPr/>
        <p:nvPr/>
      </p:nvGrpSpPr>
      <p:grpSpPr>
        <a:xfrm>
          <a:off x="0" y="0"/>
          <a:ext cx="0" cy="0"/>
          <a:chOff x="0" y="0"/>
          <a:chExt cx="0" cy="0"/>
        </a:xfrm>
      </p:grpSpPr>
      <p:sp>
        <p:nvSpPr>
          <p:cNvPr id="3" name="矩形 2"/>
          <p:cNvSpPr/>
          <p:nvPr userDrawn="1">
            <p:custDataLst>
              <p:tags r:id="rId1"/>
            </p:custDataLst>
          </p:nvPr>
        </p:nvSpPr>
        <p:spPr>
          <a:xfrm>
            <a:off x="0" y="-12065"/>
            <a:ext cx="12192000" cy="6853555"/>
          </a:xfrm>
          <a:prstGeom prst="rect">
            <a:avLst/>
          </a:prstGeom>
          <a:pattFill prst="dotGrid">
            <a:fgClr>
              <a:srgbClr val="E9EDF4"/>
            </a:fgClr>
            <a:bgClr>
              <a:schemeClr val="bg1"/>
            </a:bgClr>
          </a:pattFill>
          <a:ln w="28575">
            <a:noFill/>
          </a:ln>
        </p:spPr>
        <p:txBody>
          <a:bodyPr anchor="ctr"/>
          <a:lstStyle/>
          <a:p>
            <a:pPr algn="ctr"/>
            <a:endParaRPr lang="zh-CN" altLang="en-US" sz="5400" dirty="0">
              <a:solidFill>
                <a:srgbClr val="F5C131">
                  <a:lumMod val="20000"/>
                  <a:lumOff val="80000"/>
                </a:srgbClr>
              </a:solidFill>
              <a:latin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27_自定义版式">
    <p:bg>
      <p:bgPr>
        <a:solidFill>
          <a:srgbClr val="FBFBFB"/>
        </a:solidFill>
        <a:effectLst/>
      </p:bgPr>
    </p:bg>
    <p:spTree>
      <p:nvGrpSpPr>
        <p:cNvPr id="1" name=""/>
        <p:cNvGrpSpPr/>
        <p:nvPr/>
      </p:nvGrpSpPr>
      <p:grpSpPr>
        <a:xfrm>
          <a:off x="0" y="0"/>
          <a:ext cx="0" cy="0"/>
          <a:chOff x="0" y="0"/>
          <a:chExt cx="0" cy="0"/>
        </a:xfrm>
      </p:grpSpPr>
      <p:sp>
        <p:nvSpPr>
          <p:cNvPr id="9" name="矩形 8"/>
          <p:cNvSpPr/>
          <p:nvPr userDrawn="1">
            <p:custDataLst>
              <p:tags r:id="rId1"/>
            </p:custDataLst>
          </p:nvPr>
        </p:nvSpPr>
        <p:spPr>
          <a:xfrm>
            <a:off x="0" y="0"/>
            <a:ext cx="12168505" cy="685355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6" name="图片 5"/>
          <p:cNvPicPr>
            <a:picLocks noChangeAspect="1"/>
          </p:cNvPicPr>
          <p:nvPr userDrawn="1">
            <p:custDataLst>
              <p:tags r:id="rId2"/>
            </p:custDataLst>
          </p:nvPr>
        </p:nvPicPr>
        <p:blipFill>
          <a:blip r:embed="rId4">
            <a:alphaModFix amt="38000"/>
          </a:blip>
          <a:stretch>
            <a:fillRect/>
          </a:stretch>
        </p:blipFill>
        <p:spPr>
          <a:xfrm>
            <a:off x="0" y="0"/>
            <a:ext cx="12189460" cy="686054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pattFill prst="lgGrid">
          <a:fgClr>
            <a:srgbClr val="F7F7F7"/>
          </a:fgClr>
          <a:bgClr>
            <a:schemeClr val="bg1"/>
          </a:bgClr>
        </a:patt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2_标题和内容">
    <p:bg>
      <p:bgPr>
        <a:pattFill prst="lgGrid">
          <a:fgClr>
            <a:srgbClr val="F7F7F7"/>
          </a:fgClr>
          <a:bgClr>
            <a:schemeClr val="bg1"/>
          </a:bgClr>
        </a:pattFill>
        <a:effectLst/>
      </p:bgPr>
    </p:bg>
    <p:spTree>
      <p:nvGrpSpPr>
        <p:cNvPr id="1" name=""/>
        <p:cNvGrpSpPr/>
        <p:nvPr/>
      </p:nvGrpSpPr>
      <p:grpSpPr>
        <a:xfrm>
          <a:off x="0" y="0"/>
          <a:ext cx="0" cy="0"/>
          <a:chOff x="0" y="0"/>
          <a:chExt cx="0" cy="0"/>
        </a:xfrm>
      </p:grpSpPr>
      <p:sp>
        <p:nvSpPr>
          <p:cNvPr id="3" name="Rectangle 21">
            <a:hlinkClick r:id="rId2" action="ppaction://hlinksldjump"/>
          </p:cNvPr>
          <p:cNvSpPr>
            <a:spLocks noChangeArrowheads="1"/>
          </p:cNvSpPr>
          <p:nvPr userDrawn="1"/>
        </p:nvSpPr>
        <p:spPr bwMode="auto">
          <a:xfrm>
            <a:off x="2594510" y="6416030"/>
            <a:ext cx="252000" cy="252000"/>
          </a:xfrm>
          <a:prstGeom prst="round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gn="ctr" defTabSz="768350" fontAlgn="base">
              <a:spcBef>
                <a:spcPct val="0"/>
              </a:spcBef>
              <a:spcAft>
                <a:spcPct val="0"/>
              </a:spcAft>
            </a:pPr>
            <a:r>
              <a:rPr lang="en-US" altLang="zh-CN" sz="1200" dirty="0">
                <a:solidFill>
                  <a:schemeClr val="bg1">
                    <a:lumMod val="50000"/>
                  </a:schemeClr>
                </a:solidFill>
                <a:latin typeface="微软雅黑" panose="020B0503020204020204" pitchFamily="34" charset="-122"/>
                <a:ea typeface="微软雅黑" panose="020B0503020204020204" pitchFamily="34" charset="-122"/>
                <a:cs typeface="经典繁仿黑" pitchFamily="49" charset="-122"/>
              </a:rPr>
              <a:t>2</a:t>
            </a:r>
          </a:p>
        </p:txBody>
      </p:sp>
      <p:sp>
        <p:nvSpPr>
          <p:cNvPr id="4" name="Rectangle 21">
            <a:hlinkClick r:id="rId3" action="ppaction://hlinksldjump"/>
          </p:cNvPr>
          <p:cNvSpPr>
            <a:spLocks noChangeArrowheads="1"/>
          </p:cNvSpPr>
          <p:nvPr userDrawn="1"/>
        </p:nvSpPr>
        <p:spPr bwMode="auto">
          <a:xfrm>
            <a:off x="2929486" y="6416030"/>
            <a:ext cx="252000" cy="252000"/>
          </a:xfrm>
          <a:prstGeom prst="round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gn="ctr" defTabSz="768350" fontAlgn="base">
              <a:spcBef>
                <a:spcPct val="0"/>
              </a:spcBef>
              <a:spcAft>
                <a:spcPct val="0"/>
              </a:spcAft>
            </a:pPr>
            <a:r>
              <a:rPr lang="en-US" altLang="zh-CN" sz="1200" dirty="0" smtClean="0">
                <a:solidFill>
                  <a:schemeClr val="bg1">
                    <a:lumMod val="50000"/>
                  </a:schemeClr>
                </a:solidFill>
                <a:latin typeface="微软雅黑" panose="020B0503020204020204" pitchFamily="34" charset="-122"/>
                <a:ea typeface="微软雅黑" panose="020B0503020204020204" pitchFamily="34" charset="-122"/>
                <a:cs typeface="经典繁仿黑" pitchFamily="49" charset="-122"/>
              </a:rPr>
              <a:t>3</a:t>
            </a:r>
          </a:p>
        </p:txBody>
      </p:sp>
      <p:sp>
        <p:nvSpPr>
          <p:cNvPr id="5" name="Rectangle 21">
            <a:hlinkClick r:id="rId4" action="ppaction://hlinksldjump"/>
          </p:cNvPr>
          <p:cNvSpPr>
            <a:spLocks noChangeArrowheads="1"/>
          </p:cNvSpPr>
          <p:nvPr userDrawn="1"/>
        </p:nvSpPr>
        <p:spPr bwMode="auto">
          <a:xfrm>
            <a:off x="3264462" y="6416030"/>
            <a:ext cx="252000" cy="252000"/>
          </a:xfrm>
          <a:prstGeom prst="round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gn="ctr" defTabSz="768350" fontAlgn="base">
              <a:spcBef>
                <a:spcPct val="0"/>
              </a:spcBef>
              <a:spcAft>
                <a:spcPct val="0"/>
              </a:spcAft>
            </a:pPr>
            <a:r>
              <a:rPr lang="en-US" altLang="zh-CN" sz="1200" dirty="0">
                <a:solidFill>
                  <a:schemeClr val="bg1">
                    <a:lumMod val="50000"/>
                  </a:schemeClr>
                </a:solidFill>
                <a:latin typeface="微软雅黑" panose="020B0503020204020204" pitchFamily="34" charset="-122"/>
                <a:ea typeface="微软雅黑" panose="020B0503020204020204" pitchFamily="34" charset="-122"/>
                <a:cs typeface="经典繁仿黑" pitchFamily="49" charset="-122"/>
              </a:rPr>
              <a:t>4</a:t>
            </a:r>
          </a:p>
        </p:txBody>
      </p:sp>
      <p:sp>
        <p:nvSpPr>
          <p:cNvPr id="6" name="Rectangle 21">
            <a:hlinkClick r:id="rId5" action="ppaction://hlinksldjump"/>
          </p:cNvPr>
          <p:cNvSpPr>
            <a:spLocks noChangeArrowheads="1"/>
          </p:cNvSpPr>
          <p:nvPr userDrawn="1"/>
        </p:nvSpPr>
        <p:spPr bwMode="auto">
          <a:xfrm>
            <a:off x="2245614" y="6415278"/>
            <a:ext cx="252000" cy="252000"/>
          </a:xfrm>
          <a:prstGeom prst="round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lIns="0" tIns="0" rIns="0" bIns="0" anchor="ctr"/>
          <a:lstStyle/>
          <a:p>
            <a:pPr algn="ctr" defTabSz="768350" fontAlgn="base">
              <a:spcBef>
                <a:spcPct val="0"/>
              </a:spcBef>
              <a:spcAft>
                <a:spcPct val="0"/>
              </a:spcAft>
            </a:pPr>
            <a:r>
              <a:rPr lang="en-US" altLang="zh-CN" sz="1200" dirty="0" smtClean="0">
                <a:solidFill>
                  <a:schemeClr val="bg1">
                    <a:lumMod val="50000"/>
                  </a:schemeClr>
                </a:solidFill>
                <a:latin typeface="微软雅黑" panose="020B0503020204020204" pitchFamily="34" charset="-122"/>
                <a:ea typeface="微软雅黑" panose="020B0503020204020204" pitchFamily="34" charset="-122"/>
                <a:cs typeface="经典繁仿黑" pitchFamily="49" charset="-122"/>
              </a:rPr>
              <a:t>1</a:t>
            </a: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9" name="矩形 8"/>
          <p:cNvSpPr/>
          <p:nvPr userDrawn="1">
            <p:custDataLst>
              <p:tags r:id="rId1"/>
            </p:custDataLst>
          </p:nvPr>
        </p:nvSpPr>
        <p:spPr>
          <a:xfrm>
            <a:off x="0" y="0"/>
            <a:ext cx="12168505" cy="685355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pic>
        <p:nvPicPr>
          <p:cNvPr id="3076" name="Picture 4" descr="E:\2023\课件\同步\2024（秋）数学 选择性必修 第一册 人教A版（新教材新标准）学生用书（鲁津京琼粤……）\封面\过渡页2.jpg"/>
          <p:cNvPicPr>
            <a:picLocks noChangeAspect="1" noChangeArrowheads="1"/>
          </p:cNvPicPr>
          <p:nvPr userDrawn="1"/>
        </p:nvPicPr>
        <p:blipFill>
          <a:blip r:embed="rId3">
            <a:extLst>
              <a:ext uri="{BEBA8EAE-BF5A-486C-A8C5-ECC9F3942E4B}">
                <a14:imgProps xmlns:a14="http://schemas.microsoft.com/office/drawing/2010/main">
                  <a14:imgLayer r:embed="rId4">
                    <a14:imgEffect>
                      <a14:artisticCrisscrossEtching/>
                    </a14:imgEffect>
                  </a14:imgLayer>
                </a14:imgProps>
              </a:ext>
              <a:ext uri="{28A0092B-C50C-407E-A947-70E740481C1C}">
                <a14:useLocalDpi xmlns:a14="http://schemas.microsoft.com/office/drawing/2010/main" val="0"/>
              </a:ext>
            </a:extLst>
          </a:blip>
          <a:srcRect/>
          <a:stretch>
            <a:fillRect/>
          </a:stretch>
        </p:blipFill>
        <p:spPr bwMode="auto">
          <a:xfrm>
            <a:off x="-41193" y="-366829"/>
            <a:ext cx="12274386" cy="767149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2_内容与标题">
    <p:bg>
      <p:bgPr>
        <a:solidFill>
          <a:schemeClr val="bg1"/>
        </a:solidFill>
        <a:effectLst/>
      </p:bgPr>
    </p:bg>
    <p:spTree>
      <p:nvGrpSpPr>
        <p:cNvPr id="1" name=""/>
        <p:cNvGrpSpPr/>
        <p:nvPr/>
      </p:nvGrpSpPr>
      <p:grpSpPr>
        <a:xfrm>
          <a:off x="0" y="0"/>
          <a:ext cx="0" cy="0"/>
          <a:chOff x="0" y="0"/>
          <a:chExt cx="0" cy="0"/>
        </a:xfrm>
      </p:grpSpPr>
      <p:sp>
        <p:nvSpPr>
          <p:cNvPr id="24" name="Rectangle 21">
            <a:hlinkClick r:id="rId4" action="ppaction://hlinksldjump"/>
          </p:cNvPr>
          <p:cNvSpPr>
            <a:spLocks noChangeArrowheads="1"/>
          </p:cNvSpPr>
          <p:nvPr userDrawn="1"/>
        </p:nvSpPr>
        <p:spPr bwMode="auto">
          <a:xfrm>
            <a:off x="2555875" y="6411595"/>
            <a:ext cx="246380"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2</a:t>
            </a:r>
          </a:p>
        </p:txBody>
      </p:sp>
      <p:sp>
        <p:nvSpPr>
          <p:cNvPr id="25" name="Rectangle 21">
            <a:hlinkClick r:id="rId5" action="ppaction://hlinksldjump"/>
          </p:cNvPr>
          <p:cNvSpPr>
            <a:spLocks noChangeArrowheads="1"/>
          </p:cNvSpPr>
          <p:nvPr userDrawn="1"/>
        </p:nvSpPr>
        <p:spPr bwMode="auto">
          <a:xfrm>
            <a:off x="2854325"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3</a:t>
            </a:r>
          </a:p>
        </p:txBody>
      </p:sp>
      <p:sp>
        <p:nvSpPr>
          <p:cNvPr id="26" name="Rectangle 21">
            <a:hlinkClick r:id="rId6" action="ppaction://hlinksldjump"/>
          </p:cNvPr>
          <p:cNvSpPr>
            <a:spLocks noChangeArrowheads="1"/>
          </p:cNvSpPr>
          <p:nvPr userDrawn="1"/>
        </p:nvSpPr>
        <p:spPr bwMode="auto">
          <a:xfrm>
            <a:off x="315150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4</a:t>
            </a:r>
          </a:p>
        </p:txBody>
      </p:sp>
      <p:sp>
        <p:nvSpPr>
          <p:cNvPr id="27" name="Rectangle 21">
            <a:hlinkClick r:id="rId7" action="ppaction://hlinksldjump"/>
          </p:cNvPr>
          <p:cNvSpPr>
            <a:spLocks noChangeArrowheads="1"/>
          </p:cNvSpPr>
          <p:nvPr userDrawn="1"/>
        </p:nvSpPr>
        <p:spPr bwMode="auto">
          <a:xfrm>
            <a:off x="344805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5</a:t>
            </a:r>
          </a:p>
        </p:txBody>
      </p:sp>
      <p:sp>
        <p:nvSpPr>
          <p:cNvPr id="28" name="Rectangle 21">
            <a:hlinkClick r:id="rId8" action="ppaction://hlinksldjump"/>
          </p:cNvPr>
          <p:cNvSpPr>
            <a:spLocks noChangeArrowheads="1"/>
          </p:cNvSpPr>
          <p:nvPr userDrawn="1"/>
        </p:nvSpPr>
        <p:spPr bwMode="auto">
          <a:xfrm>
            <a:off x="374523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6</a:t>
            </a:r>
          </a:p>
        </p:txBody>
      </p:sp>
      <p:sp>
        <p:nvSpPr>
          <p:cNvPr id="29" name="Rectangle 21">
            <a:hlinkClick r:id="rId9" action="ppaction://hlinksldjump"/>
          </p:cNvPr>
          <p:cNvSpPr>
            <a:spLocks noChangeArrowheads="1"/>
          </p:cNvSpPr>
          <p:nvPr userDrawn="1"/>
        </p:nvSpPr>
        <p:spPr bwMode="auto">
          <a:xfrm>
            <a:off x="404177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7</a:t>
            </a:r>
          </a:p>
        </p:txBody>
      </p:sp>
      <p:sp>
        <p:nvSpPr>
          <p:cNvPr id="30" name="Rectangle 21">
            <a:hlinkClick r:id="rId10" action="ppaction://hlinksldjump"/>
          </p:cNvPr>
          <p:cNvSpPr>
            <a:spLocks noChangeArrowheads="1"/>
          </p:cNvSpPr>
          <p:nvPr userDrawn="1"/>
        </p:nvSpPr>
        <p:spPr bwMode="auto">
          <a:xfrm>
            <a:off x="433895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8</a:t>
            </a:r>
          </a:p>
        </p:txBody>
      </p:sp>
      <p:sp>
        <p:nvSpPr>
          <p:cNvPr id="31" name="Rectangle 21">
            <a:hlinkClick r:id="rId11" action="ppaction://hlinksldjump"/>
          </p:cNvPr>
          <p:cNvSpPr>
            <a:spLocks noChangeArrowheads="1"/>
          </p:cNvSpPr>
          <p:nvPr userDrawn="1"/>
        </p:nvSpPr>
        <p:spPr bwMode="auto">
          <a:xfrm>
            <a:off x="4635500"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9</a:t>
            </a:r>
          </a:p>
        </p:txBody>
      </p:sp>
      <p:sp>
        <p:nvSpPr>
          <p:cNvPr id="32" name="Rectangle 21">
            <a:hlinkClick r:id="rId12" action="ppaction://hlinksldjump"/>
          </p:cNvPr>
          <p:cNvSpPr>
            <a:spLocks noChangeArrowheads="1"/>
          </p:cNvSpPr>
          <p:nvPr userDrawn="1"/>
        </p:nvSpPr>
        <p:spPr bwMode="auto">
          <a:xfrm>
            <a:off x="49326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10</a:t>
            </a:r>
          </a:p>
        </p:txBody>
      </p:sp>
      <p:sp>
        <p:nvSpPr>
          <p:cNvPr id="33" name="Rectangle 21">
            <a:hlinkClick r:id="rId13" action="ppaction://hlinksldjump"/>
          </p:cNvPr>
          <p:cNvSpPr>
            <a:spLocks noChangeArrowheads="1"/>
          </p:cNvSpPr>
          <p:nvPr userDrawn="1"/>
        </p:nvSpPr>
        <p:spPr bwMode="auto">
          <a:xfrm>
            <a:off x="527875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11</a:t>
            </a:r>
          </a:p>
        </p:txBody>
      </p:sp>
      <p:sp>
        <p:nvSpPr>
          <p:cNvPr id="34" name="Rectangle 21">
            <a:hlinkClick r:id="rId14" action="ppaction://hlinksldjump"/>
          </p:cNvPr>
          <p:cNvSpPr>
            <a:spLocks noChangeArrowheads="1"/>
          </p:cNvSpPr>
          <p:nvPr userDrawn="1"/>
        </p:nvSpPr>
        <p:spPr bwMode="auto">
          <a:xfrm>
            <a:off x="562483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12</a:t>
            </a:r>
          </a:p>
        </p:txBody>
      </p:sp>
      <p:sp>
        <p:nvSpPr>
          <p:cNvPr id="35" name="Rectangle 21">
            <a:hlinkClick r:id="rId15" action="ppaction://hlinksldjump"/>
          </p:cNvPr>
          <p:cNvSpPr>
            <a:spLocks noChangeArrowheads="1"/>
          </p:cNvSpPr>
          <p:nvPr userDrawn="1"/>
        </p:nvSpPr>
        <p:spPr bwMode="auto">
          <a:xfrm>
            <a:off x="597090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13</a:t>
            </a:r>
          </a:p>
        </p:txBody>
      </p:sp>
      <p:sp>
        <p:nvSpPr>
          <p:cNvPr id="36" name="Rectangle 21">
            <a:hlinkClick r:id="rId16" action="ppaction://hlinksldjump"/>
          </p:cNvPr>
          <p:cNvSpPr>
            <a:spLocks noChangeArrowheads="1"/>
          </p:cNvSpPr>
          <p:nvPr userDrawn="1"/>
        </p:nvSpPr>
        <p:spPr bwMode="auto">
          <a:xfrm>
            <a:off x="63169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14</a:t>
            </a:r>
          </a:p>
        </p:txBody>
      </p:sp>
      <p:sp>
        <p:nvSpPr>
          <p:cNvPr id="20" name="Rectangle 21">
            <a:hlinkClick r:id="rId17" action="ppaction://hlinksldjump"/>
          </p:cNvPr>
          <p:cNvSpPr>
            <a:spLocks noChangeArrowheads="1"/>
          </p:cNvSpPr>
          <p:nvPr userDrawn="1"/>
        </p:nvSpPr>
        <p:spPr bwMode="auto">
          <a:xfrm>
            <a:off x="2258314" y="6415278"/>
            <a:ext cx="246380" cy="272415"/>
          </a:xfrm>
          <a:prstGeom prst="rect">
            <a:avLst/>
          </a:prstGeom>
          <a:noFill/>
          <a:ln>
            <a:noFill/>
          </a:ln>
          <a:effectLst/>
        </p:spPr>
        <p:txBody>
          <a:bodyPr wrap="none" lIns="102364" tIns="51181" rIns="102364" bIns="51181" anchor="ctr"/>
          <a:lstStyle/>
          <a:p>
            <a:pPr algn="ctr" defTabSz="768350"/>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cs typeface="经典繁仿黑"/>
              </a:rPr>
              <a:t>1</a:t>
            </a:r>
          </a:p>
        </p:txBody>
      </p:sp>
      <p:sp>
        <p:nvSpPr>
          <p:cNvPr id="16" name="矩形 15"/>
          <p:cNvSpPr/>
          <p:nvPr userDrawn="1">
            <p:custDataLst>
              <p:tags r:id="rId1"/>
            </p:custDataLst>
          </p:nvPr>
        </p:nvSpPr>
        <p:spPr>
          <a:xfrm>
            <a:off x="269399" y="150495"/>
            <a:ext cx="2197100" cy="53657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TextBox 38"/>
          <p:cNvSpPr txBox="1"/>
          <p:nvPr userDrawn="1">
            <p:custDataLst>
              <p:tags r:id="rId2"/>
            </p:custDataLst>
          </p:nvPr>
        </p:nvSpPr>
        <p:spPr>
          <a:xfrm>
            <a:off x="-58324" y="188789"/>
            <a:ext cx="2827144" cy="892552"/>
          </a:xfrm>
          <a:prstGeom prst="rect">
            <a:avLst/>
          </a:prstGeom>
          <a:noFill/>
        </p:spPr>
        <p:txBody>
          <a:bodyPr wrap="square" rtlCol="0">
            <a:spAutoFit/>
          </a:bodyPr>
          <a:lstStyle/>
          <a:p>
            <a:pPr algn="ctr">
              <a:lnSpc>
                <a:spcPct val="100000"/>
              </a:lnSpc>
              <a:defRPr/>
            </a:pPr>
            <a:r>
              <a:rPr lang="zh-CN" altLang="en-US" sz="2600" b="1" kern="0" dirty="0" smtClean="0">
                <a:solidFill>
                  <a:schemeClr val="bg1"/>
                </a:solidFill>
                <a:latin typeface="微软雅黑" panose="020B0503020204020204" pitchFamily="34" charset="-122"/>
                <a:ea typeface="微软雅黑" panose="020B0503020204020204" pitchFamily="34" charset="-122"/>
              </a:rPr>
              <a:t>一、基础巩固</a:t>
            </a:r>
          </a:p>
        </p:txBody>
      </p:sp>
    </p:spTree>
  </p:cSld>
  <p:clrMapOvr>
    <a:masterClrMapping/>
  </p:clrMapOvr>
  <p:transition spd="slow"/>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3_内容与标题">
    <p:bg>
      <p:bgPr>
        <a:solidFill>
          <a:schemeClr val="bg1"/>
        </a:solidFill>
        <a:effectLst/>
      </p:bgPr>
    </p:bg>
    <p:spTree>
      <p:nvGrpSpPr>
        <p:cNvPr id="1" name=""/>
        <p:cNvGrpSpPr/>
        <p:nvPr/>
      </p:nvGrpSpPr>
      <p:grpSpPr>
        <a:xfrm>
          <a:off x="0" y="0"/>
          <a:ext cx="0" cy="0"/>
          <a:chOff x="0" y="0"/>
          <a:chExt cx="0" cy="0"/>
        </a:xfrm>
      </p:grpSpPr>
      <p:sp>
        <p:nvSpPr>
          <p:cNvPr id="24" name="Rectangle 21">
            <a:hlinkClick r:id="rId2" action="ppaction://hlinksldjump"/>
          </p:cNvPr>
          <p:cNvSpPr>
            <a:spLocks noChangeArrowheads="1"/>
          </p:cNvSpPr>
          <p:nvPr userDrawn="1"/>
        </p:nvSpPr>
        <p:spPr bwMode="auto">
          <a:xfrm>
            <a:off x="2555875" y="6411595"/>
            <a:ext cx="246380"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2</a:t>
            </a:r>
          </a:p>
        </p:txBody>
      </p:sp>
      <p:sp>
        <p:nvSpPr>
          <p:cNvPr id="25" name="Rectangle 21">
            <a:hlinkClick r:id="rId3" action="ppaction://hlinksldjump"/>
          </p:cNvPr>
          <p:cNvSpPr>
            <a:spLocks noChangeArrowheads="1"/>
          </p:cNvSpPr>
          <p:nvPr userDrawn="1"/>
        </p:nvSpPr>
        <p:spPr bwMode="auto">
          <a:xfrm>
            <a:off x="2854325"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3</a:t>
            </a:r>
          </a:p>
        </p:txBody>
      </p:sp>
      <p:sp>
        <p:nvSpPr>
          <p:cNvPr id="26" name="Rectangle 21">
            <a:hlinkClick r:id="rId4" action="ppaction://hlinksldjump"/>
          </p:cNvPr>
          <p:cNvSpPr>
            <a:spLocks noChangeArrowheads="1"/>
          </p:cNvSpPr>
          <p:nvPr userDrawn="1"/>
        </p:nvSpPr>
        <p:spPr bwMode="auto">
          <a:xfrm>
            <a:off x="315150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4</a:t>
            </a:r>
          </a:p>
        </p:txBody>
      </p:sp>
      <p:sp>
        <p:nvSpPr>
          <p:cNvPr id="27" name="Rectangle 21">
            <a:hlinkClick r:id="rId5" action="ppaction://hlinksldjump"/>
          </p:cNvPr>
          <p:cNvSpPr>
            <a:spLocks noChangeArrowheads="1"/>
          </p:cNvSpPr>
          <p:nvPr userDrawn="1"/>
        </p:nvSpPr>
        <p:spPr bwMode="auto">
          <a:xfrm>
            <a:off x="344805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5</a:t>
            </a:r>
          </a:p>
        </p:txBody>
      </p:sp>
      <p:sp>
        <p:nvSpPr>
          <p:cNvPr id="28" name="Rectangle 21">
            <a:hlinkClick r:id="rId6" action="ppaction://hlinksldjump"/>
          </p:cNvPr>
          <p:cNvSpPr>
            <a:spLocks noChangeArrowheads="1"/>
          </p:cNvSpPr>
          <p:nvPr userDrawn="1"/>
        </p:nvSpPr>
        <p:spPr bwMode="auto">
          <a:xfrm>
            <a:off x="374523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6</a:t>
            </a:r>
          </a:p>
        </p:txBody>
      </p:sp>
      <p:sp>
        <p:nvSpPr>
          <p:cNvPr id="29" name="Rectangle 21">
            <a:hlinkClick r:id="rId7" action="ppaction://hlinksldjump"/>
          </p:cNvPr>
          <p:cNvSpPr>
            <a:spLocks noChangeArrowheads="1"/>
          </p:cNvSpPr>
          <p:nvPr userDrawn="1"/>
        </p:nvSpPr>
        <p:spPr bwMode="auto">
          <a:xfrm>
            <a:off x="404177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7</a:t>
            </a:r>
          </a:p>
        </p:txBody>
      </p:sp>
      <p:sp>
        <p:nvSpPr>
          <p:cNvPr id="30" name="Rectangle 21">
            <a:hlinkClick r:id="rId8" action="ppaction://hlinksldjump"/>
          </p:cNvPr>
          <p:cNvSpPr>
            <a:spLocks noChangeArrowheads="1"/>
          </p:cNvSpPr>
          <p:nvPr userDrawn="1"/>
        </p:nvSpPr>
        <p:spPr bwMode="auto">
          <a:xfrm>
            <a:off x="433895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8</a:t>
            </a:r>
          </a:p>
        </p:txBody>
      </p:sp>
      <p:sp>
        <p:nvSpPr>
          <p:cNvPr id="31" name="Rectangle 21">
            <a:hlinkClick r:id="rId9" action="ppaction://hlinksldjump"/>
          </p:cNvPr>
          <p:cNvSpPr>
            <a:spLocks noChangeArrowheads="1"/>
          </p:cNvSpPr>
          <p:nvPr userDrawn="1"/>
        </p:nvSpPr>
        <p:spPr bwMode="auto">
          <a:xfrm>
            <a:off x="4635500"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9</a:t>
            </a:r>
          </a:p>
        </p:txBody>
      </p:sp>
      <p:sp>
        <p:nvSpPr>
          <p:cNvPr id="32" name="Rectangle 21">
            <a:hlinkClick r:id="rId10" action="ppaction://hlinksldjump"/>
          </p:cNvPr>
          <p:cNvSpPr>
            <a:spLocks noChangeArrowheads="1"/>
          </p:cNvSpPr>
          <p:nvPr userDrawn="1"/>
        </p:nvSpPr>
        <p:spPr bwMode="auto">
          <a:xfrm>
            <a:off x="49326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10</a:t>
            </a:r>
          </a:p>
        </p:txBody>
      </p:sp>
      <p:sp>
        <p:nvSpPr>
          <p:cNvPr id="33" name="Rectangle 21">
            <a:hlinkClick r:id="rId11" action="ppaction://hlinksldjump"/>
          </p:cNvPr>
          <p:cNvSpPr>
            <a:spLocks noChangeArrowheads="1"/>
          </p:cNvSpPr>
          <p:nvPr userDrawn="1"/>
        </p:nvSpPr>
        <p:spPr bwMode="auto">
          <a:xfrm>
            <a:off x="527875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11</a:t>
            </a:r>
          </a:p>
        </p:txBody>
      </p:sp>
      <p:sp>
        <p:nvSpPr>
          <p:cNvPr id="34" name="Rectangle 21">
            <a:hlinkClick r:id="rId12" action="ppaction://hlinksldjump"/>
          </p:cNvPr>
          <p:cNvSpPr>
            <a:spLocks noChangeArrowheads="1"/>
          </p:cNvSpPr>
          <p:nvPr userDrawn="1"/>
        </p:nvSpPr>
        <p:spPr bwMode="auto">
          <a:xfrm>
            <a:off x="562483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12</a:t>
            </a:r>
          </a:p>
        </p:txBody>
      </p:sp>
      <p:sp>
        <p:nvSpPr>
          <p:cNvPr id="35" name="Rectangle 21">
            <a:hlinkClick r:id="rId13" action="ppaction://hlinksldjump"/>
          </p:cNvPr>
          <p:cNvSpPr>
            <a:spLocks noChangeArrowheads="1"/>
          </p:cNvSpPr>
          <p:nvPr userDrawn="1"/>
        </p:nvSpPr>
        <p:spPr bwMode="auto">
          <a:xfrm>
            <a:off x="597090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13</a:t>
            </a:r>
          </a:p>
        </p:txBody>
      </p:sp>
      <p:sp>
        <p:nvSpPr>
          <p:cNvPr id="36" name="Rectangle 21">
            <a:hlinkClick r:id="rId14" action="ppaction://hlinksldjump"/>
          </p:cNvPr>
          <p:cNvSpPr>
            <a:spLocks noChangeArrowheads="1"/>
          </p:cNvSpPr>
          <p:nvPr userDrawn="1"/>
        </p:nvSpPr>
        <p:spPr bwMode="auto">
          <a:xfrm>
            <a:off x="63169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14</a:t>
            </a:r>
          </a:p>
        </p:txBody>
      </p:sp>
      <p:sp>
        <p:nvSpPr>
          <p:cNvPr id="20" name="Rectangle 21">
            <a:hlinkClick r:id="rId15" action="ppaction://hlinksldjump"/>
          </p:cNvPr>
          <p:cNvSpPr>
            <a:spLocks noChangeArrowheads="1"/>
          </p:cNvSpPr>
          <p:nvPr userDrawn="1"/>
        </p:nvSpPr>
        <p:spPr bwMode="auto">
          <a:xfrm>
            <a:off x="2258314" y="6415278"/>
            <a:ext cx="246380" cy="272415"/>
          </a:xfrm>
          <a:prstGeom prst="rect">
            <a:avLst/>
          </a:prstGeom>
          <a:noFill/>
          <a:ln>
            <a:noFill/>
          </a:ln>
          <a:effectLst/>
        </p:spPr>
        <p:txBody>
          <a:bodyPr wrap="none" lIns="102364" tIns="51181" rIns="102364" bIns="51181" anchor="ctr"/>
          <a:lstStyle/>
          <a:p>
            <a:pPr algn="ctr" defTabSz="768350"/>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cs typeface="经典繁仿黑"/>
              </a:rPr>
              <a:t>1</a:t>
            </a:r>
          </a:p>
        </p:txBody>
      </p:sp>
    </p:spTree>
    <p:extLst>
      <p:ext uri="{BB962C8B-B14F-4D97-AF65-F5344CB8AC3E}">
        <p14:creationId xmlns:p14="http://schemas.microsoft.com/office/powerpoint/2010/main" val="1822142433"/>
      </p:ext>
    </p:extLst>
  </p:cSld>
  <p:clrMapOvr>
    <a:masterClrMapping/>
  </p:clrMapOvr>
  <p:transition spd="slow"/>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4_内容与标题">
    <p:bg>
      <p:bgPr>
        <a:solidFill>
          <a:schemeClr val="bg1"/>
        </a:solidFill>
        <a:effectLst/>
      </p:bgPr>
    </p:bg>
    <p:spTree>
      <p:nvGrpSpPr>
        <p:cNvPr id="1" name=""/>
        <p:cNvGrpSpPr/>
        <p:nvPr/>
      </p:nvGrpSpPr>
      <p:grpSpPr>
        <a:xfrm>
          <a:off x="0" y="0"/>
          <a:ext cx="0" cy="0"/>
          <a:chOff x="0" y="0"/>
          <a:chExt cx="0" cy="0"/>
        </a:xfrm>
      </p:grpSpPr>
      <p:sp>
        <p:nvSpPr>
          <p:cNvPr id="24" name="Rectangle 21">
            <a:hlinkClick r:id="rId4" action="ppaction://hlinksldjump"/>
          </p:cNvPr>
          <p:cNvSpPr>
            <a:spLocks noChangeArrowheads="1"/>
          </p:cNvSpPr>
          <p:nvPr userDrawn="1"/>
        </p:nvSpPr>
        <p:spPr bwMode="auto">
          <a:xfrm>
            <a:off x="2555875" y="6411595"/>
            <a:ext cx="246380"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2</a:t>
            </a:r>
          </a:p>
        </p:txBody>
      </p:sp>
      <p:sp>
        <p:nvSpPr>
          <p:cNvPr id="25" name="Rectangle 21">
            <a:hlinkClick r:id="rId5" action="ppaction://hlinksldjump"/>
          </p:cNvPr>
          <p:cNvSpPr>
            <a:spLocks noChangeArrowheads="1"/>
          </p:cNvSpPr>
          <p:nvPr userDrawn="1"/>
        </p:nvSpPr>
        <p:spPr bwMode="auto">
          <a:xfrm>
            <a:off x="2854325"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3</a:t>
            </a:r>
          </a:p>
        </p:txBody>
      </p:sp>
      <p:sp>
        <p:nvSpPr>
          <p:cNvPr id="26" name="Rectangle 21">
            <a:hlinkClick r:id="rId6" action="ppaction://hlinksldjump"/>
          </p:cNvPr>
          <p:cNvSpPr>
            <a:spLocks noChangeArrowheads="1"/>
          </p:cNvSpPr>
          <p:nvPr userDrawn="1"/>
        </p:nvSpPr>
        <p:spPr bwMode="auto">
          <a:xfrm>
            <a:off x="315150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4</a:t>
            </a:r>
          </a:p>
        </p:txBody>
      </p:sp>
      <p:sp>
        <p:nvSpPr>
          <p:cNvPr id="27" name="Rectangle 21">
            <a:hlinkClick r:id="rId7" action="ppaction://hlinksldjump"/>
          </p:cNvPr>
          <p:cNvSpPr>
            <a:spLocks noChangeArrowheads="1"/>
          </p:cNvSpPr>
          <p:nvPr userDrawn="1"/>
        </p:nvSpPr>
        <p:spPr bwMode="auto">
          <a:xfrm>
            <a:off x="344805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5</a:t>
            </a:r>
          </a:p>
        </p:txBody>
      </p:sp>
      <p:sp>
        <p:nvSpPr>
          <p:cNvPr id="28" name="Rectangle 21">
            <a:hlinkClick r:id="rId8" action="ppaction://hlinksldjump"/>
          </p:cNvPr>
          <p:cNvSpPr>
            <a:spLocks noChangeArrowheads="1"/>
          </p:cNvSpPr>
          <p:nvPr userDrawn="1"/>
        </p:nvSpPr>
        <p:spPr bwMode="auto">
          <a:xfrm>
            <a:off x="374523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6</a:t>
            </a:r>
          </a:p>
        </p:txBody>
      </p:sp>
      <p:sp>
        <p:nvSpPr>
          <p:cNvPr id="29" name="Rectangle 21">
            <a:hlinkClick r:id="rId9" action="ppaction://hlinksldjump"/>
          </p:cNvPr>
          <p:cNvSpPr>
            <a:spLocks noChangeArrowheads="1"/>
          </p:cNvSpPr>
          <p:nvPr userDrawn="1"/>
        </p:nvSpPr>
        <p:spPr bwMode="auto">
          <a:xfrm>
            <a:off x="404177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7</a:t>
            </a:r>
          </a:p>
        </p:txBody>
      </p:sp>
      <p:sp>
        <p:nvSpPr>
          <p:cNvPr id="30" name="Rectangle 21">
            <a:hlinkClick r:id="rId10" action="ppaction://hlinksldjump"/>
          </p:cNvPr>
          <p:cNvSpPr>
            <a:spLocks noChangeArrowheads="1"/>
          </p:cNvSpPr>
          <p:nvPr userDrawn="1"/>
        </p:nvSpPr>
        <p:spPr bwMode="auto">
          <a:xfrm>
            <a:off x="433895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8</a:t>
            </a:r>
          </a:p>
        </p:txBody>
      </p:sp>
      <p:sp>
        <p:nvSpPr>
          <p:cNvPr id="31" name="Rectangle 21">
            <a:hlinkClick r:id="rId11" action="ppaction://hlinksldjump"/>
          </p:cNvPr>
          <p:cNvSpPr>
            <a:spLocks noChangeArrowheads="1"/>
          </p:cNvSpPr>
          <p:nvPr userDrawn="1"/>
        </p:nvSpPr>
        <p:spPr bwMode="auto">
          <a:xfrm>
            <a:off x="4635500"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9</a:t>
            </a:r>
          </a:p>
        </p:txBody>
      </p:sp>
      <p:sp>
        <p:nvSpPr>
          <p:cNvPr id="32" name="Rectangle 21">
            <a:hlinkClick r:id="rId12" action="ppaction://hlinksldjump"/>
          </p:cNvPr>
          <p:cNvSpPr>
            <a:spLocks noChangeArrowheads="1"/>
          </p:cNvSpPr>
          <p:nvPr userDrawn="1"/>
        </p:nvSpPr>
        <p:spPr bwMode="auto">
          <a:xfrm>
            <a:off x="49326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10</a:t>
            </a:r>
          </a:p>
        </p:txBody>
      </p:sp>
      <p:sp>
        <p:nvSpPr>
          <p:cNvPr id="33" name="Rectangle 21">
            <a:hlinkClick r:id="rId13" action="ppaction://hlinksldjump"/>
          </p:cNvPr>
          <p:cNvSpPr>
            <a:spLocks noChangeArrowheads="1"/>
          </p:cNvSpPr>
          <p:nvPr userDrawn="1"/>
        </p:nvSpPr>
        <p:spPr bwMode="auto">
          <a:xfrm>
            <a:off x="527875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11</a:t>
            </a:r>
          </a:p>
        </p:txBody>
      </p:sp>
      <p:sp>
        <p:nvSpPr>
          <p:cNvPr id="34" name="Rectangle 21">
            <a:hlinkClick r:id="rId14" action="ppaction://hlinksldjump"/>
          </p:cNvPr>
          <p:cNvSpPr>
            <a:spLocks noChangeArrowheads="1"/>
          </p:cNvSpPr>
          <p:nvPr userDrawn="1"/>
        </p:nvSpPr>
        <p:spPr bwMode="auto">
          <a:xfrm>
            <a:off x="562483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12</a:t>
            </a:r>
          </a:p>
        </p:txBody>
      </p:sp>
      <p:sp>
        <p:nvSpPr>
          <p:cNvPr id="35" name="Rectangle 21">
            <a:hlinkClick r:id="rId15" action="ppaction://hlinksldjump"/>
          </p:cNvPr>
          <p:cNvSpPr>
            <a:spLocks noChangeArrowheads="1"/>
          </p:cNvSpPr>
          <p:nvPr userDrawn="1"/>
        </p:nvSpPr>
        <p:spPr bwMode="auto">
          <a:xfrm>
            <a:off x="597090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13</a:t>
            </a:r>
          </a:p>
        </p:txBody>
      </p:sp>
      <p:sp>
        <p:nvSpPr>
          <p:cNvPr id="36" name="Rectangle 21">
            <a:hlinkClick r:id="rId16" action="ppaction://hlinksldjump"/>
          </p:cNvPr>
          <p:cNvSpPr>
            <a:spLocks noChangeArrowheads="1"/>
          </p:cNvSpPr>
          <p:nvPr userDrawn="1"/>
        </p:nvSpPr>
        <p:spPr bwMode="auto">
          <a:xfrm>
            <a:off x="63169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14</a:t>
            </a:r>
          </a:p>
        </p:txBody>
      </p:sp>
      <p:sp>
        <p:nvSpPr>
          <p:cNvPr id="20" name="Rectangle 21">
            <a:hlinkClick r:id="rId17" action="ppaction://hlinksldjump"/>
          </p:cNvPr>
          <p:cNvSpPr>
            <a:spLocks noChangeArrowheads="1"/>
          </p:cNvSpPr>
          <p:nvPr userDrawn="1"/>
        </p:nvSpPr>
        <p:spPr bwMode="auto">
          <a:xfrm>
            <a:off x="2258314" y="6415278"/>
            <a:ext cx="246380" cy="272415"/>
          </a:xfrm>
          <a:prstGeom prst="rect">
            <a:avLst/>
          </a:prstGeom>
          <a:noFill/>
          <a:ln>
            <a:noFill/>
          </a:ln>
          <a:effectLst/>
        </p:spPr>
        <p:txBody>
          <a:bodyPr wrap="none" lIns="102364" tIns="51181" rIns="102364" bIns="51181" anchor="ctr"/>
          <a:lstStyle/>
          <a:p>
            <a:pPr algn="ctr" defTabSz="768350"/>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cs typeface="经典繁仿黑"/>
              </a:rPr>
              <a:t>1</a:t>
            </a:r>
          </a:p>
        </p:txBody>
      </p:sp>
      <p:sp>
        <p:nvSpPr>
          <p:cNvPr id="17" name="矩形 16"/>
          <p:cNvSpPr/>
          <p:nvPr userDrawn="1">
            <p:custDataLst>
              <p:tags r:id="rId1"/>
            </p:custDataLst>
          </p:nvPr>
        </p:nvSpPr>
        <p:spPr>
          <a:xfrm>
            <a:off x="288798" y="86995"/>
            <a:ext cx="2197100" cy="53657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TextBox 38"/>
          <p:cNvSpPr txBox="1"/>
          <p:nvPr userDrawn="1">
            <p:custDataLst>
              <p:tags r:id="rId2"/>
            </p:custDataLst>
          </p:nvPr>
        </p:nvSpPr>
        <p:spPr>
          <a:xfrm>
            <a:off x="-41656" y="112395"/>
            <a:ext cx="2827144" cy="609625"/>
          </a:xfrm>
          <a:prstGeom prst="rect">
            <a:avLst/>
          </a:prstGeom>
          <a:noFill/>
        </p:spPr>
        <p:txBody>
          <a:bodyPr wrap="square" rtlCol="0">
            <a:spAutoFit/>
          </a:bodyPr>
          <a:lstStyle/>
          <a:p>
            <a:pPr algn="ctr">
              <a:lnSpc>
                <a:spcPct val="100000"/>
              </a:lnSpc>
              <a:defRPr/>
            </a:pPr>
            <a:r>
              <a:rPr lang="zh-CN" altLang="en-US" sz="2600" b="1" kern="0" dirty="0" smtClean="0">
                <a:solidFill>
                  <a:schemeClr val="bg1"/>
                </a:solidFill>
                <a:latin typeface="微软雅黑" panose="020B0503020204020204" pitchFamily="34" charset="-122"/>
                <a:ea typeface="微软雅黑" panose="020B0503020204020204" pitchFamily="34" charset="-122"/>
              </a:rPr>
              <a:t>二、综合运用</a:t>
            </a:r>
          </a:p>
        </p:txBody>
      </p:sp>
    </p:spTree>
    <p:extLst>
      <p:ext uri="{BB962C8B-B14F-4D97-AF65-F5344CB8AC3E}">
        <p14:creationId xmlns:p14="http://schemas.microsoft.com/office/powerpoint/2010/main" val="2173898600"/>
      </p:ext>
    </p:extLst>
  </p:cSld>
  <p:clrMapOvr>
    <a:masterClrMapping/>
  </p:clrMapOvr>
  <p:transition spd="slow"/>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5_内容与标题">
    <p:bg>
      <p:bgPr>
        <a:solidFill>
          <a:schemeClr val="bg1"/>
        </a:solidFill>
        <a:effectLst/>
      </p:bgPr>
    </p:bg>
    <p:spTree>
      <p:nvGrpSpPr>
        <p:cNvPr id="1" name=""/>
        <p:cNvGrpSpPr/>
        <p:nvPr/>
      </p:nvGrpSpPr>
      <p:grpSpPr>
        <a:xfrm>
          <a:off x="0" y="0"/>
          <a:ext cx="0" cy="0"/>
          <a:chOff x="0" y="0"/>
          <a:chExt cx="0" cy="0"/>
        </a:xfrm>
      </p:grpSpPr>
      <p:sp>
        <p:nvSpPr>
          <p:cNvPr id="24" name="Rectangle 21">
            <a:hlinkClick r:id="rId4" action="ppaction://hlinksldjump"/>
          </p:cNvPr>
          <p:cNvSpPr>
            <a:spLocks noChangeArrowheads="1"/>
          </p:cNvSpPr>
          <p:nvPr userDrawn="1"/>
        </p:nvSpPr>
        <p:spPr bwMode="auto">
          <a:xfrm>
            <a:off x="2555875" y="6411595"/>
            <a:ext cx="246380"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2</a:t>
            </a:r>
          </a:p>
        </p:txBody>
      </p:sp>
      <p:sp>
        <p:nvSpPr>
          <p:cNvPr id="25" name="Rectangle 21">
            <a:hlinkClick r:id="rId5" action="ppaction://hlinksldjump"/>
          </p:cNvPr>
          <p:cNvSpPr>
            <a:spLocks noChangeArrowheads="1"/>
          </p:cNvSpPr>
          <p:nvPr userDrawn="1"/>
        </p:nvSpPr>
        <p:spPr bwMode="auto">
          <a:xfrm>
            <a:off x="2854325"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3</a:t>
            </a:r>
          </a:p>
        </p:txBody>
      </p:sp>
      <p:sp>
        <p:nvSpPr>
          <p:cNvPr id="26" name="Rectangle 21">
            <a:hlinkClick r:id="rId6" action="ppaction://hlinksldjump"/>
          </p:cNvPr>
          <p:cNvSpPr>
            <a:spLocks noChangeArrowheads="1"/>
          </p:cNvSpPr>
          <p:nvPr userDrawn="1"/>
        </p:nvSpPr>
        <p:spPr bwMode="auto">
          <a:xfrm>
            <a:off x="315150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4</a:t>
            </a:r>
          </a:p>
        </p:txBody>
      </p:sp>
      <p:sp>
        <p:nvSpPr>
          <p:cNvPr id="27" name="Rectangle 21">
            <a:hlinkClick r:id="rId7" action="ppaction://hlinksldjump"/>
          </p:cNvPr>
          <p:cNvSpPr>
            <a:spLocks noChangeArrowheads="1"/>
          </p:cNvSpPr>
          <p:nvPr userDrawn="1"/>
        </p:nvSpPr>
        <p:spPr bwMode="auto">
          <a:xfrm>
            <a:off x="344805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5</a:t>
            </a:r>
          </a:p>
        </p:txBody>
      </p:sp>
      <p:sp>
        <p:nvSpPr>
          <p:cNvPr id="28" name="Rectangle 21">
            <a:hlinkClick r:id="rId8" action="ppaction://hlinksldjump"/>
          </p:cNvPr>
          <p:cNvSpPr>
            <a:spLocks noChangeArrowheads="1"/>
          </p:cNvSpPr>
          <p:nvPr userDrawn="1"/>
        </p:nvSpPr>
        <p:spPr bwMode="auto">
          <a:xfrm>
            <a:off x="3745230"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6</a:t>
            </a:r>
          </a:p>
        </p:txBody>
      </p:sp>
      <p:sp>
        <p:nvSpPr>
          <p:cNvPr id="29" name="Rectangle 21">
            <a:hlinkClick r:id="rId9" action="ppaction://hlinksldjump"/>
          </p:cNvPr>
          <p:cNvSpPr>
            <a:spLocks noChangeArrowheads="1"/>
          </p:cNvSpPr>
          <p:nvPr userDrawn="1"/>
        </p:nvSpPr>
        <p:spPr bwMode="auto">
          <a:xfrm>
            <a:off x="404177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7</a:t>
            </a:r>
          </a:p>
        </p:txBody>
      </p:sp>
      <p:sp>
        <p:nvSpPr>
          <p:cNvPr id="30" name="Rectangle 21">
            <a:hlinkClick r:id="rId10" action="ppaction://hlinksldjump"/>
          </p:cNvPr>
          <p:cNvSpPr>
            <a:spLocks noChangeArrowheads="1"/>
          </p:cNvSpPr>
          <p:nvPr userDrawn="1"/>
        </p:nvSpPr>
        <p:spPr bwMode="auto">
          <a:xfrm>
            <a:off x="4338955" y="6411595"/>
            <a:ext cx="244475" cy="272415"/>
          </a:xfrm>
          <a:prstGeom prst="rect">
            <a:avLst/>
          </a:prstGeom>
          <a:noFill/>
          <a:ln>
            <a:noFill/>
          </a:ln>
          <a:effectLst/>
        </p:spPr>
        <p:txBody>
          <a:bodyPr wrap="none" lIns="102364" tIns="51181" rIns="102364" bIns="51181" anchor="ctr"/>
          <a:lstStyle/>
          <a:p>
            <a:pPr algn="ctr" defTabSz="768350"/>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a:rPr>
              <a:t>8</a:t>
            </a:r>
          </a:p>
        </p:txBody>
      </p:sp>
      <p:sp>
        <p:nvSpPr>
          <p:cNvPr id="31" name="Rectangle 21">
            <a:hlinkClick r:id="rId11" action="ppaction://hlinksldjump"/>
          </p:cNvPr>
          <p:cNvSpPr>
            <a:spLocks noChangeArrowheads="1"/>
          </p:cNvSpPr>
          <p:nvPr userDrawn="1"/>
        </p:nvSpPr>
        <p:spPr bwMode="auto">
          <a:xfrm>
            <a:off x="4635500" y="6411595"/>
            <a:ext cx="244475" cy="272415"/>
          </a:xfrm>
          <a:prstGeom prst="rect">
            <a:avLst/>
          </a:prstGeom>
          <a:noFill/>
          <a:ln>
            <a:noFill/>
          </a:ln>
          <a:effectLst/>
        </p:spPr>
        <p:txBody>
          <a:bodyPr wrap="none" lIns="102364" tIns="51181" rIns="102364" bIns="51181" anchor="ctr"/>
          <a:lstStyle/>
          <a:p>
            <a:pPr algn="ctr" defTabSz="768350"/>
            <a:r>
              <a:rPr lang="en-US" altLang="zh-CN" sz="1200">
                <a:solidFill>
                  <a:schemeClr val="tx1">
                    <a:lumMod val="65000"/>
                    <a:lumOff val="35000"/>
                  </a:schemeClr>
                </a:solidFill>
                <a:latin typeface="微软雅黑" panose="020B0503020204020204" pitchFamily="34" charset="-122"/>
                <a:ea typeface="微软雅黑" panose="020B0503020204020204" pitchFamily="34" charset="-122"/>
                <a:cs typeface="经典繁仿黑"/>
              </a:rPr>
              <a:t>9</a:t>
            </a:r>
          </a:p>
        </p:txBody>
      </p:sp>
      <p:sp>
        <p:nvSpPr>
          <p:cNvPr id="32" name="Rectangle 21">
            <a:hlinkClick r:id="rId12" action="ppaction://hlinksldjump"/>
          </p:cNvPr>
          <p:cNvSpPr>
            <a:spLocks noChangeArrowheads="1"/>
          </p:cNvSpPr>
          <p:nvPr userDrawn="1"/>
        </p:nvSpPr>
        <p:spPr bwMode="auto">
          <a:xfrm>
            <a:off x="49326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10</a:t>
            </a:r>
          </a:p>
        </p:txBody>
      </p:sp>
      <p:sp>
        <p:nvSpPr>
          <p:cNvPr id="33" name="Rectangle 21">
            <a:hlinkClick r:id="rId13" action="ppaction://hlinksldjump"/>
          </p:cNvPr>
          <p:cNvSpPr>
            <a:spLocks noChangeArrowheads="1"/>
          </p:cNvSpPr>
          <p:nvPr userDrawn="1"/>
        </p:nvSpPr>
        <p:spPr bwMode="auto">
          <a:xfrm>
            <a:off x="527875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11</a:t>
            </a:r>
          </a:p>
        </p:txBody>
      </p:sp>
      <p:sp>
        <p:nvSpPr>
          <p:cNvPr id="34" name="Rectangle 21">
            <a:hlinkClick r:id="rId14" action="ppaction://hlinksldjump"/>
          </p:cNvPr>
          <p:cNvSpPr>
            <a:spLocks noChangeArrowheads="1"/>
          </p:cNvSpPr>
          <p:nvPr userDrawn="1"/>
        </p:nvSpPr>
        <p:spPr bwMode="auto">
          <a:xfrm>
            <a:off x="562483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12</a:t>
            </a:r>
          </a:p>
        </p:txBody>
      </p:sp>
      <p:sp>
        <p:nvSpPr>
          <p:cNvPr id="35" name="Rectangle 21">
            <a:hlinkClick r:id="rId15" action="ppaction://hlinksldjump"/>
          </p:cNvPr>
          <p:cNvSpPr>
            <a:spLocks noChangeArrowheads="1"/>
          </p:cNvSpPr>
          <p:nvPr userDrawn="1"/>
        </p:nvSpPr>
        <p:spPr bwMode="auto">
          <a:xfrm>
            <a:off x="5970905"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13</a:t>
            </a:r>
          </a:p>
        </p:txBody>
      </p:sp>
      <p:sp>
        <p:nvSpPr>
          <p:cNvPr id="36" name="Rectangle 21">
            <a:hlinkClick r:id="rId16" action="ppaction://hlinksldjump"/>
          </p:cNvPr>
          <p:cNvSpPr>
            <a:spLocks noChangeArrowheads="1"/>
          </p:cNvSpPr>
          <p:nvPr userDrawn="1"/>
        </p:nvSpPr>
        <p:spPr bwMode="auto">
          <a:xfrm>
            <a:off x="6316980" y="6411595"/>
            <a:ext cx="293370" cy="272415"/>
          </a:xfrm>
          <a:prstGeom prst="rect">
            <a:avLst/>
          </a:prstGeom>
          <a:noFill/>
          <a:ln>
            <a:noFill/>
          </a:ln>
          <a:effectLst/>
        </p:spPr>
        <p:txBody>
          <a:bodyPr wrap="none" lIns="102364" tIns="51181" rIns="102364" bIns="51181" anchor="ctr"/>
          <a:lstStyle/>
          <a:p>
            <a:pPr algn="ctr" defTabSz="768350">
              <a:defRP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cs typeface="经典繁仿黑" pitchFamily="49" charset="-122"/>
              </a:rPr>
              <a:t>14</a:t>
            </a:r>
          </a:p>
        </p:txBody>
      </p:sp>
      <p:sp>
        <p:nvSpPr>
          <p:cNvPr id="20" name="Rectangle 21">
            <a:hlinkClick r:id="rId17" action="ppaction://hlinksldjump"/>
          </p:cNvPr>
          <p:cNvSpPr>
            <a:spLocks noChangeArrowheads="1"/>
          </p:cNvSpPr>
          <p:nvPr userDrawn="1"/>
        </p:nvSpPr>
        <p:spPr bwMode="auto">
          <a:xfrm>
            <a:off x="2258314" y="6415278"/>
            <a:ext cx="246380" cy="272415"/>
          </a:xfrm>
          <a:prstGeom prst="rect">
            <a:avLst/>
          </a:prstGeom>
          <a:noFill/>
          <a:ln>
            <a:noFill/>
          </a:ln>
          <a:effectLst/>
        </p:spPr>
        <p:txBody>
          <a:bodyPr wrap="none" lIns="102364" tIns="51181" rIns="102364" bIns="51181" anchor="ctr"/>
          <a:lstStyle/>
          <a:p>
            <a:pPr algn="ctr" defTabSz="768350"/>
            <a:r>
              <a:rPr lang="en-US" altLang="zh-CN" sz="1200" dirty="0" smtClean="0">
                <a:solidFill>
                  <a:schemeClr val="tx1">
                    <a:lumMod val="65000"/>
                    <a:lumOff val="35000"/>
                  </a:schemeClr>
                </a:solidFill>
                <a:latin typeface="微软雅黑" panose="020B0503020204020204" pitchFamily="34" charset="-122"/>
                <a:ea typeface="微软雅黑" panose="020B0503020204020204" pitchFamily="34" charset="-122"/>
                <a:cs typeface="经典繁仿黑"/>
              </a:rPr>
              <a:t>1</a:t>
            </a:r>
          </a:p>
        </p:txBody>
      </p:sp>
      <p:sp>
        <p:nvSpPr>
          <p:cNvPr id="19" name="矩形 18"/>
          <p:cNvSpPr/>
          <p:nvPr userDrawn="1">
            <p:custDataLst>
              <p:tags r:id="rId1"/>
            </p:custDataLst>
          </p:nvPr>
        </p:nvSpPr>
        <p:spPr>
          <a:xfrm>
            <a:off x="358905" y="163195"/>
            <a:ext cx="2197100" cy="536575"/>
          </a:xfrm>
          <a:prstGeom prst="rect">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TextBox 38"/>
          <p:cNvSpPr txBox="1"/>
          <p:nvPr userDrawn="1">
            <p:custDataLst>
              <p:tags r:id="rId2"/>
            </p:custDataLst>
          </p:nvPr>
        </p:nvSpPr>
        <p:spPr>
          <a:xfrm>
            <a:off x="28451" y="188595"/>
            <a:ext cx="2827144" cy="492443"/>
          </a:xfrm>
          <a:prstGeom prst="rect">
            <a:avLst/>
          </a:prstGeom>
          <a:noFill/>
        </p:spPr>
        <p:txBody>
          <a:bodyPr wrap="square" rtlCol="0">
            <a:spAutoFit/>
          </a:bodyPr>
          <a:lstStyle/>
          <a:p>
            <a:pPr algn="ctr">
              <a:lnSpc>
                <a:spcPct val="100000"/>
              </a:lnSpc>
              <a:defRPr/>
            </a:pPr>
            <a:r>
              <a:rPr lang="zh-CN" altLang="en-US" sz="2600" b="1" kern="0" dirty="0" smtClean="0">
                <a:solidFill>
                  <a:schemeClr val="bg1"/>
                </a:solidFill>
                <a:latin typeface="微软雅黑" panose="020B0503020204020204" pitchFamily="34" charset="-122"/>
                <a:ea typeface="微软雅黑" panose="020B0503020204020204" pitchFamily="34" charset="-122"/>
              </a:rPr>
              <a:t>三、创新拓展</a:t>
            </a:r>
          </a:p>
        </p:txBody>
      </p:sp>
    </p:spTree>
    <p:extLst>
      <p:ext uri="{BB962C8B-B14F-4D97-AF65-F5344CB8AC3E}">
        <p14:creationId xmlns:p14="http://schemas.microsoft.com/office/powerpoint/2010/main" val="2186385904"/>
      </p:ext>
    </p:extLst>
  </p:cSld>
  <p:clrMapOvr>
    <a:masterClrMapping/>
  </p:clrMapOvr>
  <p:transition spd="slow"/>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1"/>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a:prstGeom prst="rect">
            <a:avLst/>
          </a:prstGeom>
        </p:spPr>
        <p:txBody>
          <a:bodyPr/>
          <a:lstStyle/>
          <a:p>
            <a:fld id="{D997B5FA-0921-464F-AAE1-844C04324D75}" type="datetimeFigureOut">
              <a:rPr lang="zh-CN" altLang="en-US">
                <a:solidFill>
                  <a:srgbClr val="000000"/>
                </a:solidFill>
              </a:rPr>
              <a:t>2024-4-23</a:t>
            </a:fld>
            <a:endParaRPr lang="zh-CN" altLang="en-US">
              <a:solidFill>
                <a:srgbClr val="000000"/>
              </a:solidFill>
            </a:endParaRPr>
          </a:p>
        </p:txBody>
      </p:sp>
      <p:sp>
        <p:nvSpPr>
          <p:cNvPr id="3" name="页脚占位符 2"/>
          <p:cNvSpPr>
            <a:spLocks noGrp="1"/>
          </p:cNvSpPr>
          <p:nvPr>
            <p:ph type="ftr" sz="quarter" idx="11"/>
          </p:nvPr>
        </p:nvSpPr>
        <p:spPr>
          <a:xfrm>
            <a:off x="4038600" y="6356350"/>
            <a:ext cx="4114800" cy="365125"/>
          </a:xfrm>
          <a:prstGeom prst="rect">
            <a:avLst/>
          </a:prstGeom>
        </p:spPr>
        <p:txBody>
          <a:bodyPr/>
          <a:lstStyle/>
          <a:p>
            <a:endParaRPr lang="zh-CN" altLang="en-US">
              <a:solidFill>
                <a:srgbClr val="000000"/>
              </a:solidFill>
            </a:endParaRPr>
          </a:p>
        </p:txBody>
      </p:sp>
      <p:sp>
        <p:nvSpPr>
          <p:cNvPr id="4" name="灯片编号占位符 3"/>
          <p:cNvSpPr>
            <a:spLocks noGrp="1"/>
          </p:cNvSpPr>
          <p:nvPr>
            <p:ph type="sldNum" sz="quarter" idx="12"/>
          </p:nvPr>
        </p:nvSpPr>
        <p:spPr>
          <a:xfrm>
            <a:off x="8610600" y="6356350"/>
            <a:ext cx="2743200" cy="365125"/>
          </a:xfrm>
          <a:prstGeom prst="rect">
            <a:avLst/>
          </a:prstGeom>
        </p:spPr>
        <p:txBody>
          <a:bodyPr/>
          <a:lstStyle/>
          <a:p>
            <a:fld id="{565CE74E-AB26-4998-AD42-012C4C1AD076}" type="slidenum">
              <a:rPr lang="zh-CN" altLang="en-US">
                <a:solidFill>
                  <a:srgbClr val="000000"/>
                </a:solidFill>
              </a:rPr>
              <a:t>‹#›</a:t>
            </a:fld>
            <a:endParaRPr lang="zh-CN" altLang="en-US">
              <a:solidFill>
                <a:srgbClr val="000000"/>
              </a:solidFill>
            </a:endParaRPr>
          </a:p>
        </p:txBody>
      </p:sp>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slideLayout" Target="../slideLayouts/slideLayout10.xml"/><Relationship Id="rId1" Type="http://schemas.openxmlformats.org/officeDocument/2006/relationships/slideLayout" Target="../slideLayouts/slideLayout9.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mConfetti">
          <a:fgClr>
            <a:srgbClr val="E8E8E8"/>
          </a:fgClr>
          <a:bgClr>
            <a:schemeClr val="bg1"/>
          </a:bgClr>
        </a:patt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8" r:id="rId6"/>
    <p:sldLayoutId id="2147483659" r:id="rId7"/>
    <p:sldLayoutId id="2147483660" r:id="rId8"/>
  </p:sldLayoutIdLst>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5" r:id="rId1"/>
    <p:sldLayoutId id="2147483656" r:id="rId2"/>
    <p:sldLayoutId id="2147483657" r:id="rId3"/>
  </p:sldLayoutIdLst>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tags" Target="../tags/tag15.xml"/><Relationship Id="rId7" Type="http://schemas.openxmlformats.org/officeDocument/2006/relationships/image" Target="../media/image3.jpeg"/><Relationship Id="rId2" Type="http://schemas.openxmlformats.org/officeDocument/2006/relationships/tags" Target="../tags/tag14.xml"/><Relationship Id="rId1" Type="http://schemas.openxmlformats.org/officeDocument/2006/relationships/tags" Target="../tags/tag13.xml"/><Relationship Id="rId6" Type="http://schemas.openxmlformats.org/officeDocument/2006/relationships/slideLayout" Target="../slideLayouts/slideLayout1.xml"/><Relationship Id="rId5" Type="http://schemas.openxmlformats.org/officeDocument/2006/relationships/tags" Target="../tags/tag17.xml"/><Relationship Id="rId4" Type="http://schemas.openxmlformats.org/officeDocument/2006/relationships/tags" Target="../tags/tag16.xml"/></Relationships>
</file>

<file path=ppt/slides/_rels/slide10.xml.rels><?xml version="1.0" encoding="UTF-8" standalone="yes"?>
<Relationships xmlns="http://schemas.openxmlformats.org/package/2006/relationships"><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tags" Target="../tags/tag38.xml"/><Relationship Id="rId4"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8" Type="http://schemas.openxmlformats.org/officeDocument/2006/relationships/oleObject" Target="../embeddings/oleObject3.bin"/><Relationship Id="rId3" Type="http://schemas.openxmlformats.org/officeDocument/2006/relationships/tags" Target="../tags/tag42.xml"/><Relationship Id="rId7" Type="http://schemas.openxmlformats.org/officeDocument/2006/relationships/image" Target="../media/image13.png"/><Relationship Id="rId2" Type="http://schemas.openxmlformats.org/officeDocument/2006/relationships/tags" Target="../tags/tag41.xml"/><Relationship Id="rId1" Type="http://schemas.openxmlformats.org/officeDocument/2006/relationships/vmlDrawing" Target="../drawings/vmlDrawing3.vml"/><Relationship Id="rId6" Type="http://schemas.openxmlformats.org/officeDocument/2006/relationships/notesSlide" Target="../notesSlides/notesSlide5.xml"/><Relationship Id="rId5" Type="http://schemas.openxmlformats.org/officeDocument/2006/relationships/slideLayout" Target="../slideLayouts/slideLayout2.xml"/><Relationship Id="rId10" Type="http://schemas.openxmlformats.org/officeDocument/2006/relationships/image" Target="../media/image12.emf"/><Relationship Id="rId4" Type="http://schemas.openxmlformats.org/officeDocument/2006/relationships/tags" Target="../tags/tag43.xml"/><Relationship Id="rId9" Type="http://schemas.openxmlformats.org/officeDocument/2006/relationships/oleObject" Target="../embeddings/Microsoft_Word_97_-_2003___3.doc"/></Relationships>
</file>

<file path=ppt/slides/_rels/slide12.xml.rels><?xml version="1.0" encoding="UTF-8" standalone="yes"?>
<Relationships xmlns="http://schemas.openxmlformats.org/package/2006/relationships"><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tags" Target="../tags/tag44.xml"/><Relationship Id="rId6" Type="http://schemas.openxmlformats.org/officeDocument/2006/relationships/image" Target="../media/image1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4.bin"/><Relationship Id="rId13" Type="http://schemas.openxmlformats.org/officeDocument/2006/relationships/image" Target="../media/image15.emf"/><Relationship Id="rId18" Type="http://schemas.openxmlformats.org/officeDocument/2006/relationships/oleObject" Target="../embeddings/Microsoft_Word_97_-_2003___7.doc"/><Relationship Id="rId3" Type="http://schemas.openxmlformats.org/officeDocument/2006/relationships/tags" Target="../tags/tag48.xml"/><Relationship Id="rId7" Type="http://schemas.openxmlformats.org/officeDocument/2006/relationships/image" Target="../media/image13.png"/><Relationship Id="rId12" Type="http://schemas.openxmlformats.org/officeDocument/2006/relationships/oleObject" Target="../embeddings/Microsoft_Word_97_-_2003___5.doc"/><Relationship Id="rId17" Type="http://schemas.openxmlformats.org/officeDocument/2006/relationships/oleObject" Target="../embeddings/oleObject7.bin"/><Relationship Id="rId2" Type="http://schemas.openxmlformats.org/officeDocument/2006/relationships/tags" Target="../tags/tag47.xml"/><Relationship Id="rId16" Type="http://schemas.openxmlformats.org/officeDocument/2006/relationships/image" Target="../media/image16.emf"/><Relationship Id="rId1" Type="http://schemas.openxmlformats.org/officeDocument/2006/relationships/vmlDrawing" Target="../drawings/vmlDrawing4.vml"/><Relationship Id="rId6" Type="http://schemas.openxmlformats.org/officeDocument/2006/relationships/notesSlide" Target="../notesSlides/notesSlide7.xml"/><Relationship Id="rId11" Type="http://schemas.openxmlformats.org/officeDocument/2006/relationships/oleObject" Target="../embeddings/oleObject5.bin"/><Relationship Id="rId5" Type="http://schemas.openxmlformats.org/officeDocument/2006/relationships/slideLayout" Target="../slideLayouts/slideLayout2.xml"/><Relationship Id="rId15" Type="http://schemas.openxmlformats.org/officeDocument/2006/relationships/oleObject" Target="../embeddings/Microsoft_Word_97_-_2003___6.doc"/><Relationship Id="rId10" Type="http://schemas.openxmlformats.org/officeDocument/2006/relationships/image" Target="../media/image14.emf"/><Relationship Id="rId19" Type="http://schemas.openxmlformats.org/officeDocument/2006/relationships/image" Target="../media/image17.emf"/><Relationship Id="rId4" Type="http://schemas.openxmlformats.org/officeDocument/2006/relationships/tags" Target="../tags/tag49.xml"/><Relationship Id="rId9" Type="http://schemas.openxmlformats.org/officeDocument/2006/relationships/oleObject" Target="../embeddings/Microsoft_Word_97_-_2003___4.doc"/><Relationship Id="rId14" Type="http://schemas.openxmlformats.org/officeDocument/2006/relationships/oleObject" Target="../embeddings/oleObject6.bin"/></Relationships>
</file>

<file path=ppt/slides/_rels/slide14.xml.rels><?xml version="1.0" encoding="UTF-8" standalone="yes"?>
<Relationships xmlns="http://schemas.openxmlformats.org/package/2006/relationships"><Relationship Id="rId3" Type="http://schemas.openxmlformats.org/officeDocument/2006/relationships/tags" Target="../tags/tag52.xml"/><Relationship Id="rId2" Type="http://schemas.openxmlformats.org/officeDocument/2006/relationships/tags" Target="../tags/tag51.xml"/><Relationship Id="rId1" Type="http://schemas.openxmlformats.org/officeDocument/2006/relationships/tags" Target="../tags/tag50.xml"/><Relationship Id="rId4"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8" Type="http://schemas.openxmlformats.org/officeDocument/2006/relationships/oleObject" Target="../embeddings/oleObject8.bin"/><Relationship Id="rId13" Type="http://schemas.openxmlformats.org/officeDocument/2006/relationships/image" Target="../media/image19.emf"/><Relationship Id="rId3" Type="http://schemas.openxmlformats.org/officeDocument/2006/relationships/tags" Target="../tags/tag54.xml"/><Relationship Id="rId7" Type="http://schemas.openxmlformats.org/officeDocument/2006/relationships/image" Target="../media/image13.png"/><Relationship Id="rId12" Type="http://schemas.openxmlformats.org/officeDocument/2006/relationships/oleObject" Target="../embeddings/Microsoft_Word_97_-_2003___9.doc"/><Relationship Id="rId2" Type="http://schemas.openxmlformats.org/officeDocument/2006/relationships/tags" Target="../tags/tag53.xml"/><Relationship Id="rId1" Type="http://schemas.openxmlformats.org/officeDocument/2006/relationships/vmlDrawing" Target="../drawings/vmlDrawing5.vml"/><Relationship Id="rId6" Type="http://schemas.openxmlformats.org/officeDocument/2006/relationships/notesSlide" Target="../notesSlides/notesSlide8.xml"/><Relationship Id="rId11" Type="http://schemas.openxmlformats.org/officeDocument/2006/relationships/oleObject" Target="../embeddings/oleObject9.bin"/><Relationship Id="rId5" Type="http://schemas.openxmlformats.org/officeDocument/2006/relationships/slideLayout" Target="../slideLayouts/slideLayout2.xml"/><Relationship Id="rId10" Type="http://schemas.openxmlformats.org/officeDocument/2006/relationships/image" Target="../media/image18.emf"/><Relationship Id="rId4" Type="http://schemas.openxmlformats.org/officeDocument/2006/relationships/tags" Target="../tags/tag55.xml"/><Relationship Id="rId9" Type="http://schemas.openxmlformats.org/officeDocument/2006/relationships/oleObject" Target="../embeddings/Microsoft_Word_97_-_2003___8.doc"/></Relationships>
</file>

<file path=ppt/slides/_rels/slide16.xml.rels><?xml version="1.0" encoding="UTF-8" standalone="yes"?>
<Relationships xmlns="http://schemas.openxmlformats.org/package/2006/relationships"><Relationship Id="rId8" Type="http://schemas.openxmlformats.org/officeDocument/2006/relationships/oleObject" Target="../embeddings/oleObject10.bin"/><Relationship Id="rId13" Type="http://schemas.openxmlformats.org/officeDocument/2006/relationships/image" Target="../media/image21.emf"/><Relationship Id="rId18" Type="http://schemas.openxmlformats.org/officeDocument/2006/relationships/oleObject" Target="../embeddings/Microsoft_Word_97_-_2003___13.doc"/><Relationship Id="rId3" Type="http://schemas.openxmlformats.org/officeDocument/2006/relationships/tags" Target="../tags/tag57.xml"/><Relationship Id="rId21" Type="http://schemas.openxmlformats.org/officeDocument/2006/relationships/image" Target="../media/image24.png"/><Relationship Id="rId7" Type="http://schemas.openxmlformats.org/officeDocument/2006/relationships/image" Target="../media/image13.png"/><Relationship Id="rId12" Type="http://schemas.openxmlformats.org/officeDocument/2006/relationships/oleObject" Target="../embeddings/Microsoft_Word_97_-_2003___11.doc"/><Relationship Id="rId17" Type="http://schemas.openxmlformats.org/officeDocument/2006/relationships/oleObject" Target="../embeddings/oleObject13.bin"/><Relationship Id="rId2" Type="http://schemas.openxmlformats.org/officeDocument/2006/relationships/tags" Target="../tags/tag56.xml"/><Relationship Id="rId16" Type="http://schemas.openxmlformats.org/officeDocument/2006/relationships/image" Target="../media/image22.emf"/><Relationship Id="rId20" Type="http://schemas.openxmlformats.org/officeDocument/2006/relationships/slide" Target="slide4.xml"/><Relationship Id="rId1" Type="http://schemas.openxmlformats.org/officeDocument/2006/relationships/vmlDrawing" Target="../drawings/vmlDrawing6.vml"/><Relationship Id="rId6" Type="http://schemas.openxmlformats.org/officeDocument/2006/relationships/notesSlide" Target="../notesSlides/notesSlide9.xml"/><Relationship Id="rId11" Type="http://schemas.openxmlformats.org/officeDocument/2006/relationships/oleObject" Target="../embeddings/oleObject11.bin"/><Relationship Id="rId5" Type="http://schemas.openxmlformats.org/officeDocument/2006/relationships/slideLayout" Target="../slideLayouts/slideLayout2.xml"/><Relationship Id="rId15" Type="http://schemas.openxmlformats.org/officeDocument/2006/relationships/oleObject" Target="../embeddings/Microsoft_Word_97_-_2003___12.doc"/><Relationship Id="rId10" Type="http://schemas.openxmlformats.org/officeDocument/2006/relationships/image" Target="../media/image20.emf"/><Relationship Id="rId19" Type="http://schemas.openxmlformats.org/officeDocument/2006/relationships/image" Target="../media/image23.emf"/><Relationship Id="rId4" Type="http://schemas.openxmlformats.org/officeDocument/2006/relationships/tags" Target="../tags/tag58.xml"/><Relationship Id="rId9" Type="http://schemas.openxmlformats.org/officeDocument/2006/relationships/oleObject" Target="../embeddings/Microsoft_Word_97_-_2003___10.doc"/><Relationship Id="rId14" Type="http://schemas.openxmlformats.org/officeDocument/2006/relationships/oleObject" Target="../embeddings/oleObject12.bin"/></Relationships>
</file>

<file path=ppt/slides/_rels/slide17.xml.rels><?xml version="1.0" encoding="UTF-8" standalone="yes"?>
<Relationships xmlns="http://schemas.openxmlformats.org/package/2006/relationships"><Relationship Id="rId3" Type="http://schemas.openxmlformats.org/officeDocument/2006/relationships/tags" Target="../tags/tag61.xml"/><Relationship Id="rId2" Type="http://schemas.openxmlformats.org/officeDocument/2006/relationships/tags" Target="../tags/tag60.xml"/><Relationship Id="rId1" Type="http://schemas.openxmlformats.org/officeDocument/2006/relationships/tags" Target="../tags/tag59.xml"/><Relationship Id="rId4"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8" Type="http://schemas.openxmlformats.org/officeDocument/2006/relationships/oleObject" Target="../embeddings/Microsoft_Word_97_-_2003___14.doc"/><Relationship Id="rId13" Type="http://schemas.openxmlformats.org/officeDocument/2006/relationships/image" Target="../media/image26.emf"/><Relationship Id="rId18" Type="http://schemas.openxmlformats.org/officeDocument/2006/relationships/oleObject" Target="../embeddings/Microsoft_Word_97_-_2003___17.doc"/><Relationship Id="rId26" Type="http://schemas.openxmlformats.org/officeDocument/2006/relationships/image" Target="../media/image30.emf"/><Relationship Id="rId3" Type="http://schemas.openxmlformats.org/officeDocument/2006/relationships/tags" Target="../tags/tag63.xml"/><Relationship Id="rId21" Type="http://schemas.openxmlformats.org/officeDocument/2006/relationships/oleObject" Target="../embeddings/Microsoft_Word_97_-_2003___18.doc"/><Relationship Id="rId34" Type="http://schemas.openxmlformats.org/officeDocument/2006/relationships/oleObject" Target="../embeddings/Microsoft_Word_97_-_2003___22.doc"/><Relationship Id="rId7" Type="http://schemas.openxmlformats.org/officeDocument/2006/relationships/oleObject" Target="../embeddings/oleObject14.bin"/><Relationship Id="rId12" Type="http://schemas.openxmlformats.org/officeDocument/2006/relationships/oleObject" Target="../embeddings/Microsoft_Word_97_-_2003___15.doc"/><Relationship Id="rId17" Type="http://schemas.openxmlformats.org/officeDocument/2006/relationships/oleObject" Target="../embeddings/oleObject17.bin"/><Relationship Id="rId25" Type="http://schemas.openxmlformats.org/officeDocument/2006/relationships/oleObject" Target="../embeddings/Microsoft_Word_97_-_2003___19.doc"/><Relationship Id="rId33" Type="http://schemas.openxmlformats.org/officeDocument/2006/relationships/oleObject" Target="../embeddings/oleObject22.bin"/><Relationship Id="rId2" Type="http://schemas.openxmlformats.org/officeDocument/2006/relationships/tags" Target="../tags/tag62.xml"/><Relationship Id="rId16" Type="http://schemas.openxmlformats.org/officeDocument/2006/relationships/image" Target="../media/image27.emf"/><Relationship Id="rId20" Type="http://schemas.openxmlformats.org/officeDocument/2006/relationships/oleObject" Target="../embeddings/oleObject18.bin"/><Relationship Id="rId29" Type="http://schemas.openxmlformats.org/officeDocument/2006/relationships/image" Target="../media/image31.emf"/><Relationship Id="rId1" Type="http://schemas.openxmlformats.org/officeDocument/2006/relationships/vmlDrawing" Target="../drawings/vmlDrawing7.vml"/><Relationship Id="rId6" Type="http://schemas.openxmlformats.org/officeDocument/2006/relationships/notesSlide" Target="../notesSlides/notesSlide11.xml"/><Relationship Id="rId11" Type="http://schemas.openxmlformats.org/officeDocument/2006/relationships/oleObject" Target="../embeddings/oleObject15.bin"/><Relationship Id="rId24" Type="http://schemas.openxmlformats.org/officeDocument/2006/relationships/oleObject" Target="../embeddings/oleObject19.bin"/><Relationship Id="rId32" Type="http://schemas.openxmlformats.org/officeDocument/2006/relationships/image" Target="../media/image32.emf"/><Relationship Id="rId5" Type="http://schemas.openxmlformats.org/officeDocument/2006/relationships/slideLayout" Target="../slideLayouts/slideLayout2.xml"/><Relationship Id="rId15" Type="http://schemas.openxmlformats.org/officeDocument/2006/relationships/oleObject" Target="../embeddings/Microsoft_Word_97_-_2003___16.doc"/><Relationship Id="rId23" Type="http://schemas.openxmlformats.org/officeDocument/2006/relationships/image" Target="../media/image34.png"/><Relationship Id="rId28" Type="http://schemas.openxmlformats.org/officeDocument/2006/relationships/oleObject" Target="../embeddings/Microsoft_Word_97_-_2003___20.doc"/><Relationship Id="rId10" Type="http://schemas.openxmlformats.org/officeDocument/2006/relationships/image" Target="../media/image13.png"/><Relationship Id="rId19" Type="http://schemas.openxmlformats.org/officeDocument/2006/relationships/image" Target="../media/image28.emf"/><Relationship Id="rId31" Type="http://schemas.openxmlformats.org/officeDocument/2006/relationships/oleObject" Target="../embeddings/Microsoft_Word_97_-_2003___21.doc"/><Relationship Id="rId4" Type="http://schemas.openxmlformats.org/officeDocument/2006/relationships/tags" Target="../tags/tag64.xml"/><Relationship Id="rId9" Type="http://schemas.openxmlformats.org/officeDocument/2006/relationships/image" Target="../media/image25.emf"/><Relationship Id="rId14" Type="http://schemas.openxmlformats.org/officeDocument/2006/relationships/oleObject" Target="../embeddings/oleObject16.bin"/><Relationship Id="rId22" Type="http://schemas.openxmlformats.org/officeDocument/2006/relationships/image" Target="../media/image29.emf"/><Relationship Id="rId27" Type="http://schemas.openxmlformats.org/officeDocument/2006/relationships/oleObject" Target="../embeddings/oleObject20.bin"/><Relationship Id="rId30" Type="http://schemas.openxmlformats.org/officeDocument/2006/relationships/oleObject" Target="../embeddings/oleObject21.bin"/><Relationship Id="rId35" Type="http://schemas.openxmlformats.org/officeDocument/2006/relationships/image" Target="../media/image33.emf"/></Relationships>
</file>

<file path=ppt/slides/_rels/slide2.xml.rels><?xml version="1.0" encoding="UTF-8" standalone="yes"?>
<Relationships xmlns="http://schemas.openxmlformats.org/package/2006/relationships"><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tags" Target="../tags/tag18.xml"/><Relationship Id="rId4"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image" Target="../media/image35.emf"/><Relationship Id="rId3" Type="http://schemas.openxmlformats.org/officeDocument/2006/relationships/tags" Target="../tags/tag66.xml"/><Relationship Id="rId7" Type="http://schemas.openxmlformats.org/officeDocument/2006/relationships/oleObject" Target="../embeddings/Microsoft_Word_97_-_2003___23.doc"/><Relationship Id="rId2" Type="http://schemas.openxmlformats.org/officeDocument/2006/relationships/tags" Target="../tags/tag65.xml"/><Relationship Id="rId1" Type="http://schemas.openxmlformats.org/officeDocument/2006/relationships/vmlDrawing" Target="../drawings/vmlDrawing8.vml"/><Relationship Id="rId6" Type="http://schemas.openxmlformats.org/officeDocument/2006/relationships/oleObject" Target="../embeddings/oleObject23.bin"/><Relationship Id="rId5" Type="http://schemas.openxmlformats.org/officeDocument/2006/relationships/slideLayout" Target="../slideLayouts/slideLayout4.xml"/><Relationship Id="rId4" Type="http://schemas.openxmlformats.org/officeDocument/2006/relationships/tags" Target="../tags/tag67.xml"/></Relationships>
</file>

<file path=ppt/slides/_rels/slide21.xml.rels><?xml version="1.0" encoding="UTF-8" standalone="yes"?>
<Relationships xmlns="http://schemas.openxmlformats.org/package/2006/relationships"><Relationship Id="rId8" Type="http://schemas.openxmlformats.org/officeDocument/2006/relationships/oleObject" Target="../embeddings/oleObject24.bin"/><Relationship Id="rId3" Type="http://schemas.openxmlformats.org/officeDocument/2006/relationships/tags" Target="../tags/tag69.xml"/><Relationship Id="rId7" Type="http://schemas.openxmlformats.org/officeDocument/2006/relationships/image" Target="../media/image13.png"/><Relationship Id="rId2" Type="http://schemas.openxmlformats.org/officeDocument/2006/relationships/tags" Target="../tags/tag68.xml"/><Relationship Id="rId1" Type="http://schemas.openxmlformats.org/officeDocument/2006/relationships/vmlDrawing" Target="../drawings/vmlDrawing9.vml"/><Relationship Id="rId6" Type="http://schemas.openxmlformats.org/officeDocument/2006/relationships/notesSlide" Target="../notesSlides/notesSlide12.xml"/><Relationship Id="rId5" Type="http://schemas.openxmlformats.org/officeDocument/2006/relationships/slideLayout" Target="../slideLayouts/slideLayout2.xml"/><Relationship Id="rId10" Type="http://schemas.openxmlformats.org/officeDocument/2006/relationships/image" Target="../media/image36.emf"/><Relationship Id="rId4" Type="http://schemas.openxmlformats.org/officeDocument/2006/relationships/tags" Target="../tags/tag70.xml"/><Relationship Id="rId9" Type="http://schemas.openxmlformats.org/officeDocument/2006/relationships/oleObject" Target="../embeddings/Microsoft_Word_97_-_2003___24.doc"/></Relationships>
</file>

<file path=ppt/slides/_rels/slide22.xml.rels><?xml version="1.0" encoding="UTF-8" standalone="yes"?>
<Relationships xmlns="http://schemas.openxmlformats.org/package/2006/relationships"><Relationship Id="rId8" Type="http://schemas.openxmlformats.org/officeDocument/2006/relationships/oleObject" Target="../embeddings/Microsoft_Word_97_-_2003___25.doc"/><Relationship Id="rId13" Type="http://schemas.openxmlformats.org/officeDocument/2006/relationships/image" Target="../media/image38.emf"/><Relationship Id="rId3" Type="http://schemas.openxmlformats.org/officeDocument/2006/relationships/tags" Target="../tags/tag72.xml"/><Relationship Id="rId7" Type="http://schemas.openxmlformats.org/officeDocument/2006/relationships/oleObject" Target="../embeddings/oleObject25.bin"/><Relationship Id="rId12" Type="http://schemas.openxmlformats.org/officeDocument/2006/relationships/oleObject" Target="../embeddings/Microsoft_Word_97_-_2003___26.doc"/><Relationship Id="rId2" Type="http://schemas.openxmlformats.org/officeDocument/2006/relationships/tags" Target="../tags/tag71.xml"/><Relationship Id="rId16" Type="http://schemas.openxmlformats.org/officeDocument/2006/relationships/image" Target="../media/image39.emf"/><Relationship Id="rId1" Type="http://schemas.openxmlformats.org/officeDocument/2006/relationships/vmlDrawing" Target="../drawings/vmlDrawing10.vml"/><Relationship Id="rId6" Type="http://schemas.openxmlformats.org/officeDocument/2006/relationships/notesSlide" Target="../notesSlides/notesSlide13.xml"/><Relationship Id="rId11" Type="http://schemas.openxmlformats.org/officeDocument/2006/relationships/oleObject" Target="../embeddings/oleObject26.bin"/><Relationship Id="rId5" Type="http://schemas.openxmlformats.org/officeDocument/2006/relationships/slideLayout" Target="../slideLayouts/slideLayout2.xml"/><Relationship Id="rId15" Type="http://schemas.openxmlformats.org/officeDocument/2006/relationships/oleObject" Target="../embeddings/Microsoft_Word_97_-_2003___27.doc"/><Relationship Id="rId10" Type="http://schemas.openxmlformats.org/officeDocument/2006/relationships/image" Target="../media/image40.png"/><Relationship Id="rId4" Type="http://schemas.openxmlformats.org/officeDocument/2006/relationships/tags" Target="../tags/tag73.xml"/><Relationship Id="rId9" Type="http://schemas.openxmlformats.org/officeDocument/2006/relationships/image" Target="../media/image37.emf"/><Relationship Id="rId14" Type="http://schemas.openxmlformats.org/officeDocument/2006/relationships/oleObject" Target="../embeddings/oleObject27.bin"/></Relationships>
</file>

<file path=ppt/slides/_rels/slide23.xml.rels><?xml version="1.0" encoding="UTF-8" standalone="yes"?>
<Relationships xmlns="http://schemas.openxmlformats.org/package/2006/relationships"><Relationship Id="rId8" Type="http://schemas.openxmlformats.org/officeDocument/2006/relationships/oleObject" Target="../embeddings/Microsoft_Word_97_-_2003___28.doc"/><Relationship Id="rId13" Type="http://schemas.openxmlformats.org/officeDocument/2006/relationships/image" Target="../media/image42.emf"/><Relationship Id="rId18" Type="http://schemas.openxmlformats.org/officeDocument/2006/relationships/oleObject" Target="../embeddings/Microsoft_Word_97_-_2003___31.doc"/><Relationship Id="rId3" Type="http://schemas.openxmlformats.org/officeDocument/2006/relationships/tags" Target="../tags/tag75.xml"/><Relationship Id="rId21" Type="http://schemas.openxmlformats.org/officeDocument/2006/relationships/image" Target="../media/image24.png"/><Relationship Id="rId7" Type="http://schemas.openxmlformats.org/officeDocument/2006/relationships/oleObject" Target="../embeddings/oleObject28.bin"/><Relationship Id="rId12" Type="http://schemas.openxmlformats.org/officeDocument/2006/relationships/oleObject" Target="../embeddings/Microsoft_Word_97_-_2003___29.doc"/><Relationship Id="rId17" Type="http://schemas.openxmlformats.org/officeDocument/2006/relationships/oleObject" Target="../embeddings/oleObject31.bin"/><Relationship Id="rId2" Type="http://schemas.openxmlformats.org/officeDocument/2006/relationships/tags" Target="../tags/tag74.xml"/><Relationship Id="rId16" Type="http://schemas.openxmlformats.org/officeDocument/2006/relationships/image" Target="../media/image43.emf"/><Relationship Id="rId20" Type="http://schemas.openxmlformats.org/officeDocument/2006/relationships/slide" Target="slide4.xml"/><Relationship Id="rId1" Type="http://schemas.openxmlformats.org/officeDocument/2006/relationships/vmlDrawing" Target="../drawings/vmlDrawing11.vml"/><Relationship Id="rId6" Type="http://schemas.openxmlformats.org/officeDocument/2006/relationships/notesSlide" Target="../notesSlides/notesSlide14.xml"/><Relationship Id="rId11" Type="http://schemas.openxmlformats.org/officeDocument/2006/relationships/oleObject" Target="../embeddings/oleObject29.bin"/><Relationship Id="rId5" Type="http://schemas.openxmlformats.org/officeDocument/2006/relationships/slideLayout" Target="../slideLayouts/slideLayout2.xml"/><Relationship Id="rId15" Type="http://schemas.openxmlformats.org/officeDocument/2006/relationships/oleObject" Target="../embeddings/Microsoft_Word_97_-_2003___30.doc"/><Relationship Id="rId10" Type="http://schemas.openxmlformats.org/officeDocument/2006/relationships/image" Target="../media/image40.png"/><Relationship Id="rId19" Type="http://schemas.openxmlformats.org/officeDocument/2006/relationships/image" Target="../media/image44.emf"/><Relationship Id="rId4" Type="http://schemas.openxmlformats.org/officeDocument/2006/relationships/tags" Target="../tags/tag76.xml"/><Relationship Id="rId9" Type="http://schemas.openxmlformats.org/officeDocument/2006/relationships/image" Target="../media/image41.emf"/><Relationship Id="rId14" Type="http://schemas.openxmlformats.org/officeDocument/2006/relationships/oleObject" Target="../embeddings/oleObject30.bin"/></Relationships>
</file>

<file path=ppt/slides/_rels/slide24.xml.rels><?xml version="1.0" encoding="UTF-8" standalone="yes"?>
<Relationships xmlns="http://schemas.openxmlformats.org/package/2006/relationships"><Relationship Id="rId3" Type="http://schemas.openxmlformats.org/officeDocument/2006/relationships/tags" Target="../tags/tag79.xml"/><Relationship Id="rId2" Type="http://schemas.openxmlformats.org/officeDocument/2006/relationships/tags" Target="../tags/tag78.xml"/><Relationship Id="rId1" Type="http://schemas.openxmlformats.org/officeDocument/2006/relationships/tags" Target="../tags/tag77.xml"/><Relationship Id="rId4"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8" Type="http://schemas.openxmlformats.org/officeDocument/2006/relationships/oleObject" Target="../embeddings/oleObject33.bin"/><Relationship Id="rId3" Type="http://schemas.openxmlformats.org/officeDocument/2006/relationships/notesSlide" Target="../notesSlides/notesSlide15.xml"/><Relationship Id="rId7" Type="http://schemas.openxmlformats.org/officeDocument/2006/relationships/image" Target="../media/image47.png"/><Relationship Id="rId2" Type="http://schemas.openxmlformats.org/officeDocument/2006/relationships/slideLayout" Target="../slideLayouts/slideLayout2.xml"/><Relationship Id="rId1" Type="http://schemas.openxmlformats.org/officeDocument/2006/relationships/vmlDrawing" Target="../drawings/vmlDrawing12.vml"/><Relationship Id="rId6" Type="http://schemas.openxmlformats.org/officeDocument/2006/relationships/image" Target="../media/image45.emf"/><Relationship Id="rId5" Type="http://schemas.openxmlformats.org/officeDocument/2006/relationships/oleObject" Target="../embeddings/Microsoft_Word_97_-_2003___32.doc"/><Relationship Id="rId10" Type="http://schemas.openxmlformats.org/officeDocument/2006/relationships/image" Target="../media/image46.emf"/><Relationship Id="rId4" Type="http://schemas.openxmlformats.org/officeDocument/2006/relationships/oleObject" Target="../embeddings/oleObject32.bin"/><Relationship Id="rId9" Type="http://schemas.openxmlformats.org/officeDocument/2006/relationships/oleObject" Target="../embeddings/Microsoft_Word_97_-_2003___33.doc"/></Relationships>
</file>

<file path=ppt/slides/_rels/slide26.xml.rels><?xml version="1.0" encoding="UTF-8" standalone="yes"?>
<Relationships xmlns="http://schemas.openxmlformats.org/package/2006/relationships"><Relationship Id="rId8" Type="http://schemas.openxmlformats.org/officeDocument/2006/relationships/oleObject" Target="../embeddings/Microsoft_Word_97_-_2003___35.doc"/><Relationship Id="rId3" Type="http://schemas.openxmlformats.org/officeDocument/2006/relationships/notesSlide" Target="../notesSlides/notesSlide16.xml"/><Relationship Id="rId7" Type="http://schemas.openxmlformats.org/officeDocument/2006/relationships/oleObject" Target="../embeddings/oleObject35.bin"/><Relationship Id="rId2" Type="http://schemas.openxmlformats.org/officeDocument/2006/relationships/slideLayout" Target="../slideLayouts/slideLayout2.xml"/><Relationship Id="rId1" Type="http://schemas.openxmlformats.org/officeDocument/2006/relationships/vmlDrawing" Target="../drawings/vmlDrawing13.vml"/><Relationship Id="rId6" Type="http://schemas.openxmlformats.org/officeDocument/2006/relationships/image" Target="../media/image48.emf"/><Relationship Id="rId5" Type="http://schemas.openxmlformats.org/officeDocument/2006/relationships/oleObject" Target="../embeddings/Microsoft_Word_97_-_2003___34.doc"/><Relationship Id="rId4" Type="http://schemas.openxmlformats.org/officeDocument/2006/relationships/oleObject" Target="../embeddings/oleObject34.bin"/><Relationship Id="rId9" Type="http://schemas.openxmlformats.org/officeDocument/2006/relationships/image" Target="../media/image49.emf"/></Relationships>
</file>

<file path=ppt/slides/_rels/slide27.xml.rels><?xml version="1.0" encoding="UTF-8" standalone="yes"?>
<Relationships xmlns="http://schemas.openxmlformats.org/package/2006/relationships"><Relationship Id="rId8" Type="http://schemas.openxmlformats.org/officeDocument/2006/relationships/oleObject" Target="../embeddings/Microsoft_Word_97_-_2003___36.doc"/><Relationship Id="rId13" Type="http://schemas.openxmlformats.org/officeDocument/2006/relationships/oleObject" Target="../embeddings/oleObject37.bin"/><Relationship Id="rId18" Type="http://schemas.openxmlformats.org/officeDocument/2006/relationships/image" Target="../media/image53.emf"/><Relationship Id="rId3" Type="http://schemas.openxmlformats.org/officeDocument/2006/relationships/tags" Target="../tags/tag81.xml"/><Relationship Id="rId21" Type="http://schemas.openxmlformats.org/officeDocument/2006/relationships/image" Target="../media/image54.emf"/><Relationship Id="rId7" Type="http://schemas.openxmlformats.org/officeDocument/2006/relationships/image" Target="../media/image13.png"/><Relationship Id="rId12" Type="http://schemas.openxmlformats.org/officeDocument/2006/relationships/image" Target="../media/image51.emf"/><Relationship Id="rId17" Type="http://schemas.openxmlformats.org/officeDocument/2006/relationships/oleObject" Target="../embeddings/Microsoft_Word_97_-_2003___39.doc"/><Relationship Id="rId2" Type="http://schemas.openxmlformats.org/officeDocument/2006/relationships/tags" Target="../tags/tag80.xml"/><Relationship Id="rId16" Type="http://schemas.openxmlformats.org/officeDocument/2006/relationships/oleObject" Target="../embeddings/oleObject38.bin"/><Relationship Id="rId20" Type="http://schemas.openxmlformats.org/officeDocument/2006/relationships/oleObject" Target="../embeddings/Microsoft_Word_97_-_2003___40.doc"/><Relationship Id="rId1" Type="http://schemas.openxmlformats.org/officeDocument/2006/relationships/vmlDrawing" Target="../drawings/vmlDrawing14.vml"/><Relationship Id="rId6" Type="http://schemas.openxmlformats.org/officeDocument/2006/relationships/notesSlide" Target="../notesSlides/notesSlide17.xml"/><Relationship Id="rId11" Type="http://schemas.openxmlformats.org/officeDocument/2006/relationships/oleObject" Target="../embeddings/Microsoft_Word_97_-_2003___37.doc"/><Relationship Id="rId5" Type="http://schemas.openxmlformats.org/officeDocument/2006/relationships/slideLayout" Target="../slideLayouts/slideLayout2.xml"/><Relationship Id="rId15" Type="http://schemas.openxmlformats.org/officeDocument/2006/relationships/image" Target="../media/image52.emf"/><Relationship Id="rId10" Type="http://schemas.openxmlformats.org/officeDocument/2006/relationships/oleObject" Target="../embeddings/oleObject36.bin"/><Relationship Id="rId19" Type="http://schemas.openxmlformats.org/officeDocument/2006/relationships/oleObject" Target="../embeddings/oleObject39.bin"/><Relationship Id="rId4" Type="http://schemas.openxmlformats.org/officeDocument/2006/relationships/tags" Target="../tags/tag82.xml"/><Relationship Id="rId9" Type="http://schemas.openxmlformats.org/officeDocument/2006/relationships/image" Target="../media/image50.emf"/><Relationship Id="rId14" Type="http://schemas.openxmlformats.org/officeDocument/2006/relationships/oleObject" Target="../embeddings/Microsoft_Word_97_-_2003___38.doc"/></Relationships>
</file>

<file path=ppt/slides/_rels/slide28.xml.rels><?xml version="1.0" encoding="UTF-8" standalone="yes"?>
<Relationships xmlns="http://schemas.openxmlformats.org/package/2006/relationships"><Relationship Id="rId8" Type="http://schemas.openxmlformats.org/officeDocument/2006/relationships/oleObject" Target="../embeddings/oleObject40.bin"/><Relationship Id="rId13" Type="http://schemas.openxmlformats.org/officeDocument/2006/relationships/oleObject" Target="../embeddings/Microsoft_Word_97_-_2003___42.doc"/><Relationship Id="rId18" Type="http://schemas.openxmlformats.org/officeDocument/2006/relationships/oleObject" Target="../embeddings/oleObject43.bin"/><Relationship Id="rId26" Type="http://schemas.openxmlformats.org/officeDocument/2006/relationships/image" Target="../media/image60.emf"/><Relationship Id="rId3" Type="http://schemas.openxmlformats.org/officeDocument/2006/relationships/tags" Target="../tags/tag84.xml"/><Relationship Id="rId21" Type="http://schemas.openxmlformats.org/officeDocument/2006/relationships/oleObject" Target="../embeddings/oleObject44.bin"/><Relationship Id="rId7" Type="http://schemas.openxmlformats.org/officeDocument/2006/relationships/image" Target="../media/image13.png"/><Relationship Id="rId12" Type="http://schemas.openxmlformats.org/officeDocument/2006/relationships/oleObject" Target="../embeddings/oleObject41.bin"/><Relationship Id="rId17" Type="http://schemas.openxmlformats.org/officeDocument/2006/relationships/image" Target="../media/image57.emf"/><Relationship Id="rId25" Type="http://schemas.openxmlformats.org/officeDocument/2006/relationships/oleObject" Target="../embeddings/Microsoft_Word_97_-_2003___46.doc"/><Relationship Id="rId2" Type="http://schemas.openxmlformats.org/officeDocument/2006/relationships/tags" Target="../tags/tag83.xml"/><Relationship Id="rId16" Type="http://schemas.openxmlformats.org/officeDocument/2006/relationships/oleObject" Target="../embeddings/Microsoft_Word_97_-_2003___43.doc"/><Relationship Id="rId20" Type="http://schemas.openxmlformats.org/officeDocument/2006/relationships/image" Target="../media/image58.emf"/><Relationship Id="rId1" Type="http://schemas.openxmlformats.org/officeDocument/2006/relationships/vmlDrawing" Target="../drawings/vmlDrawing15.vml"/><Relationship Id="rId6" Type="http://schemas.openxmlformats.org/officeDocument/2006/relationships/notesSlide" Target="../notesSlides/notesSlide18.xml"/><Relationship Id="rId11" Type="http://schemas.openxmlformats.org/officeDocument/2006/relationships/image" Target="../media/image61.png"/><Relationship Id="rId24" Type="http://schemas.openxmlformats.org/officeDocument/2006/relationships/oleObject" Target="../embeddings/oleObject45.bin"/><Relationship Id="rId5" Type="http://schemas.openxmlformats.org/officeDocument/2006/relationships/slideLayout" Target="../slideLayouts/slideLayout2.xml"/><Relationship Id="rId15" Type="http://schemas.openxmlformats.org/officeDocument/2006/relationships/oleObject" Target="../embeddings/oleObject42.bin"/><Relationship Id="rId23" Type="http://schemas.openxmlformats.org/officeDocument/2006/relationships/image" Target="../media/image59.emf"/><Relationship Id="rId10" Type="http://schemas.openxmlformats.org/officeDocument/2006/relationships/image" Target="../media/image55.emf"/><Relationship Id="rId19" Type="http://schemas.openxmlformats.org/officeDocument/2006/relationships/oleObject" Target="../embeddings/Microsoft_Word_97_-_2003___44.doc"/><Relationship Id="rId4" Type="http://schemas.openxmlformats.org/officeDocument/2006/relationships/tags" Target="../tags/tag85.xml"/><Relationship Id="rId9" Type="http://schemas.openxmlformats.org/officeDocument/2006/relationships/oleObject" Target="../embeddings/Microsoft_Word_97_-_2003___41.doc"/><Relationship Id="rId14" Type="http://schemas.openxmlformats.org/officeDocument/2006/relationships/image" Target="../media/image56.emf"/><Relationship Id="rId22" Type="http://schemas.openxmlformats.org/officeDocument/2006/relationships/oleObject" Target="../embeddings/Microsoft_Word_97_-_2003___45.doc"/></Relationships>
</file>

<file path=ppt/slides/_rels/slide29.xml.rels><?xml version="1.0" encoding="UTF-8" standalone="yes"?>
<Relationships xmlns="http://schemas.openxmlformats.org/package/2006/relationships"><Relationship Id="rId8" Type="http://schemas.openxmlformats.org/officeDocument/2006/relationships/image" Target="../media/image62.emf"/><Relationship Id="rId3" Type="http://schemas.openxmlformats.org/officeDocument/2006/relationships/tags" Target="../tags/tag87.xml"/><Relationship Id="rId7" Type="http://schemas.openxmlformats.org/officeDocument/2006/relationships/oleObject" Target="../embeddings/Microsoft_Word_97_-_2003___47.doc"/><Relationship Id="rId2" Type="http://schemas.openxmlformats.org/officeDocument/2006/relationships/tags" Target="../tags/tag86.xml"/><Relationship Id="rId1" Type="http://schemas.openxmlformats.org/officeDocument/2006/relationships/vmlDrawing" Target="../drawings/vmlDrawing16.vml"/><Relationship Id="rId6" Type="http://schemas.openxmlformats.org/officeDocument/2006/relationships/oleObject" Target="../embeddings/oleObject46.bin"/><Relationship Id="rId5" Type="http://schemas.openxmlformats.org/officeDocument/2006/relationships/slideLayout" Target="../slideLayouts/slideLayout4.xml"/><Relationship Id="rId10" Type="http://schemas.openxmlformats.org/officeDocument/2006/relationships/image" Target="../media/image24.png"/><Relationship Id="rId4" Type="http://schemas.openxmlformats.org/officeDocument/2006/relationships/tags" Target="../tags/tag88.xml"/><Relationship Id="rId9" Type="http://schemas.openxmlformats.org/officeDocument/2006/relationships/slide" Target="slide4.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xml"/><Relationship Id="rId1" Type="http://schemas.openxmlformats.org/officeDocument/2006/relationships/tags" Target="../tags/tag21.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8" Type="http://schemas.openxmlformats.org/officeDocument/2006/relationships/oleObject" Target="../embeddings/Microsoft_Word_97_-_2003___48.doc"/><Relationship Id="rId13" Type="http://schemas.openxmlformats.org/officeDocument/2006/relationships/image" Target="../media/image40.png"/><Relationship Id="rId18" Type="http://schemas.openxmlformats.org/officeDocument/2006/relationships/oleObject" Target="../embeddings/Microsoft_Word_97_-_2003___51.doc"/><Relationship Id="rId3" Type="http://schemas.openxmlformats.org/officeDocument/2006/relationships/tags" Target="../tags/tag90.xml"/><Relationship Id="rId21" Type="http://schemas.openxmlformats.org/officeDocument/2006/relationships/oleObject" Target="../embeddings/Microsoft_Word_97_-_2003___52.doc"/><Relationship Id="rId7" Type="http://schemas.openxmlformats.org/officeDocument/2006/relationships/oleObject" Target="../embeddings/oleObject47.bin"/><Relationship Id="rId12" Type="http://schemas.openxmlformats.org/officeDocument/2006/relationships/image" Target="../media/image64.emf"/><Relationship Id="rId17" Type="http://schemas.openxmlformats.org/officeDocument/2006/relationships/oleObject" Target="../embeddings/oleObject50.bin"/><Relationship Id="rId2" Type="http://schemas.openxmlformats.org/officeDocument/2006/relationships/tags" Target="../tags/tag89.xml"/><Relationship Id="rId16" Type="http://schemas.openxmlformats.org/officeDocument/2006/relationships/image" Target="../media/image65.emf"/><Relationship Id="rId20" Type="http://schemas.openxmlformats.org/officeDocument/2006/relationships/oleObject" Target="../embeddings/oleObject51.bin"/><Relationship Id="rId1" Type="http://schemas.openxmlformats.org/officeDocument/2006/relationships/vmlDrawing" Target="../drawings/vmlDrawing17.vml"/><Relationship Id="rId6" Type="http://schemas.openxmlformats.org/officeDocument/2006/relationships/notesSlide" Target="../notesSlides/notesSlide19.xml"/><Relationship Id="rId11" Type="http://schemas.openxmlformats.org/officeDocument/2006/relationships/oleObject" Target="../embeddings/Microsoft_Word_97_-_2003___49.doc"/><Relationship Id="rId5" Type="http://schemas.openxmlformats.org/officeDocument/2006/relationships/slideLayout" Target="../slideLayouts/slideLayout2.xml"/><Relationship Id="rId15" Type="http://schemas.openxmlformats.org/officeDocument/2006/relationships/oleObject" Target="../embeddings/Microsoft_Word_97_-_2003___50.doc"/><Relationship Id="rId10" Type="http://schemas.openxmlformats.org/officeDocument/2006/relationships/oleObject" Target="../embeddings/oleObject48.bin"/><Relationship Id="rId19" Type="http://schemas.openxmlformats.org/officeDocument/2006/relationships/image" Target="../media/image66.emf"/><Relationship Id="rId4" Type="http://schemas.openxmlformats.org/officeDocument/2006/relationships/tags" Target="../tags/tag91.xml"/><Relationship Id="rId9" Type="http://schemas.openxmlformats.org/officeDocument/2006/relationships/image" Target="../media/image63.emf"/><Relationship Id="rId14" Type="http://schemas.openxmlformats.org/officeDocument/2006/relationships/oleObject" Target="../embeddings/oleObject49.bin"/><Relationship Id="rId22" Type="http://schemas.openxmlformats.org/officeDocument/2006/relationships/image" Target="../media/image67.emf"/></Relationships>
</file>

<file path=ppt/slides/_rels/slide31.xml.rels><?xml version="1.0" encoding="UTF-8" standalone="yes"?>
<Relationships xmlns="http://schemas.openxmlformats.org/package/2006/relationships"><Relationship Id="rId8" Type="http://schemas.openxmlformats.org/officeDocument/2006/relationships/oleObject" Target="../embeddings/Microsoft_Word_97_-_2003___53.doc"/><Relationship Id="rId13" Type="http://schemas.openxmlformats.org/officeDocument/2006/relationships/image" Target="../media/image69.emf"/><Relationship Id="rId18" Type="http://schemas.openxmlformats.org/officeDocument/2006/relationships/oleObject" Target="../embeddings/Microsoft_Word_97_-_2003___55.doc"/><Relationship Id="rId3" Type="http://schemas.openxmlformats.org/officeDocument/2006/relationships/tags" Target="../tags/tag93.xml"/><Relationship Id="rId21" Type="http://schemas.openxmlformats.org/officeDocument/2006/relationships/oleObject" Target="../embeddings/Microsoft_Word_97_-_2003___56.doc"/><Relationship Id="rId7" Type="http://schemas.openxmlformats.org/officeDocument/2006/relationships/oleObject" Target="../embeddings/oleObject52.bin"/><Relationship Id="rId12" Type="http://schemas.openxmlformats.org/officeDocument/2006/relationships/oleObject" Target="../embeddings/Microsoft_Word_97_-_2003___54.doc"/><Relationship Id="rId17" Type="http://schemas.openxmlformats.org/officeDocument/2006/relationships/oleObject" Target="../embeddings/oleObject55.bin"/><Relationship Id="rId2" Type="http://schemas.openxmlformats.org/officeDocument/2006/relationships/tags" Target="../tags/tag92.xml"/><Relationship Id="rId16" Type="http://schemas.openxmlformats.org/officeDocument/2006/relationships/image" Target="../media/image70.emf"/><Relationship Id="rId20" Type="http://schemas.openxmlformats.org/officeDocument/2006/relationships/oleObject" Target="../embeddings/oleObject56.bin"/><Relationship Id="rId1" Type="http://schemas.openxmlformats.org/officeDocument/2006/relationships/vmlDrawing" Target="../drawings/vmlDrawing18.vml"/><Relationship Id="rId6" Type="http://schemas.openxmlformats.org/officeDocument/2006/relationships/notesSlide" Target="../notesSlides/notesSlide20.xml"/><Relationship Id="rId11" Type="http://schemas.openxmlformats.org/officeDocument/2006/relationships/oleObject" Target="../embeddings/oleObject53.bin"/><Relationship Id="rId24" Type="http://schemas.openxmlformats.org/officeDocument/2006/relationships/image" Target="../media/image24.png"/><Relationship Id="rId5" Type="http://schemas.openxmlformats.org/officeDocument/2006/relationships/slideLayout" Target="../slideLayouts/slideLayout2.xml"/><Relationship Id="rId15" Type="http://schemas.openxmlformats.org/officeDocument/2006/relationships/package" Target="../embeddings/Microsoft_Word___1.docx"/><Relationship Id="rId23" Type="http://schemas.openxmlformats.org/officeDocument/2006/relationships/slide" Target="slide4.xml"/><Relationship Id="rId10" Type="http://schemas.openxmlformats.org/officeDocument/2006/relationships/image" Target="../media/image40.png"/><Relationship Id="rId19" Type="http://schemas.openxmlformats.org/officeDocument/2006/relationships/image" Target="../media/image71.emf"/><Relationship Id="rId4" Type="http://schemas.openxmlformats.org/officeDocument/2006/relationships/tags" Target="../tags/tag94.xml"/><Relationship Id="rId9" Type="http://schemas.openxmlformats.org/officeDocument/2006/relationships/image" Target="../media/image68.emf"/><Relationship Id="rId14" Type="http://schemas.openxmlformats.org/officeDocument/2006/relationships/oleObject" Target="../embeddings/oleObject54.bin"/><Relationship Id="rId22" Type="http://schemas.openxmlformats.org/officeDocument/2006/relationships/image" Target="../media/image72.emf"/></Relationships>
</file>

<file path=ppt/slides/_rels/slide32.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95.xml"/></Relationships>
</file>

<file path=ppt/slides/_rels/slide33.xml.rels><?xml version="1.0" encoding="UTF-8" standalone="yes"?>
<Relationships xmlns="http://schemas.openxmlformats.org/package/2006/relationships"><Relationship Id="rId8" Type="http://schemas.openxmlformats.org/officeDocument/2006/relationships/oleObject" Target="../embeddings/oleObject57.bin"/><Relationship Id="rId3" Type="http://schemas.openxmlformats.org/officeDocument/2006/relationships/tags" Target="../tags/tag97.xml"/><Relationship Id="rId7" Type="http://schemas.openxmlformats.org/officeDocument/2006/relationships/image" Target="../media/image40.png"/><Relationship Id="rId2" Type="http://schemas.openxmlformats.org/officeDocument/2006/relationships/tags" Target="../tags/tag96.xml"/><Relationship Id="rId1" Type="http://schemas.openxmlformats.org/officeDocument/2006/relationships/vmlDrawing" Target="../drawings/vmlDrawing19.vml"/><Relationship Id="rId6" Type="http://schemas.openxmlformats.org/officeDocument/2006/relationships/notesSlide" Target="../notesSlides/notesSlide21.xml"/><Relationship Id="rId5" Type="http://schemas.openxmlformats.org/officeDocument/2006/relationships/slideLayout" Target="../slideLayouts/slideLayout3.xml"/><Relationship Id="rId10" Type="http://schemas.openxmlformats.org/officeDocument/2006/relationships/image" Target="../media/image73.emf"/><Relationship Id="rId4" Type="http://schemas.openxmlformats.org/officeDocument/2006/relationships/tags" Target="../tags/tag98.xml"/><Relationship Id="rId9" Type="http://schemas.openxmlformats.org/officeDocument/2006/relationships/oleObject" Target="../embeddings/Microsoft_Word_97_-_2003___57.doc"/></Relationships>
</file>

<file path=ppt/slides/_rels/slide34.xml.rels><?xml version="1.0" encoding="UTF-8" standalone="yes"?>
<Relationships xmlns="http://schemas.openxmlformats.org/package/2006/relationships"><Relationship Id="rId8" Type="http://schemas.openxmlformats.org/officeDocument/2006/relationships/oleObject" Target="../embeddings/oleObject58.bin"/><Relationship Id="rId13" Type="http://schemas.openxmlformats.org/officeDocument/2006/relationships/image" Target="../media/image75.emf"/><Relationship Id="rId18" Type="http://schemas.openxmlformats.org/officeDocument/2006/relationships/oleObject" Target="../embeddings/Microsoft_Word_97_-_2003___61.doc"/><Relationship Id="rId26" Type="http://schemas.openxmlformats.org/officeDocument/2006/relationships/oleObject" Target="../embeddings/oleObject64.bin"/><Relationship Id="rId3" Type="http://schemas.openxmlformats.org/officeDocument/2006/relationships/tags" Target="../tags/tag100.xml"/><Relationship Id="rId21" Type="http://schemas.openxmlformats.org/officeDocument/2006/relationships/oleObject" Target="../embeddings/Microsoft_Word_97_-_2003___62.doc"/><Relationship Id="rId7" Type="http://schemas.openxmlformats.org/officeDocument/2006/relationships/image" Target="../media/image40.png"/><Relationship Id="rId12" Type="http://schemas.openxmlformats.org/officeDocument/2006/relationships/oleObject" Target="../embeddings/Microsoft_Word_97_-_2003___59.doc"/><Relationship Id="rId17" Type="http://schemas.openxmlformats.org/officeDocument/2006/relationships/oleObject" Target="../embeddings/oleObject61.bin"/><Relationship Id="rId25" Type="http://schemas.openxmlformats.org/officeDocument/2006/relationships/image" Target="../media/image79.emf"/><Relationship Id="rId2" Type="http://schemas.openxmlformats.org/officeDocument/2006/relationships/tags" Target="../tags/tag99.xml"/><Relationship Id="rId16" Type="http://schemas.openxmlformats.org/officeDocument/2006/relationships/image" Target="../media/image76.emf"/><Relationship Id="rId20" Type="http://schemas.openxmlformats.org/officeDocument/2006/relationships/oleObject" Target="../embeddings/oleObject62.bin"/><Relationship Id="rId1" Type="http://schemas.openxmlformats.org/officeDocument/2006/relationships/vmlDrawing" Target="../drawings/vmlDrawing20.vml"/><Relationship Id="rId6" Type="http://schemas.openxmlformats.org/officeDocument/2006/relationships/notesSlide" Target="../notesSlides/notesSlide22.xml"/><Relationship Id="rId11" Type="http://schemas.openxmlformats.org/officeDocument/2006/relationships/oleObject" Target="../embeddings/oleObject59.bin"/><Relationship Id="rId24" Type="http://schemas.openxmlformats.org/officeDocument/2006/relationships/oleObject" Target="../embeddings/Microsoft_Word_97_-_2003___63.doc"/><Relationship Id="rId5" Type="http://schemas.openxmlformats.org/officeDocument/2006/relationships/slideLayout" Target="../slideLayouts/slideLayout3.xml"/><Relationship Id="rId15" Type="http://schemas.openxmlformats.org/officeDocument/2006/relationships/oleObject" Target="../embeddings/Microsoft_Word_97_-_2003___60.doc"/><Relationship Id="rId23" Type="http://schemas.openxmlformats.org/officeDocument/2006/relationships/oleObject" Target="../embeddings/oleObject63.bin"/><Relationship Id="rId28" Type="http://schemas.openxmlformats.org/officeDocument/2006/relationships/image" Target="../media/image80.emf"/><Relationship Id="rId10" Type="http://schemas.openxmlformats.org/officeDocument/2006/relationships/image" Target="../media/image74.emf"/><Relationship Id="rId19" Type="http://schemas.openxmlformats.org/officeDocument/2006/relationships/image" Target="../media/image77.emf"/><Relationship Id="rId4" Type="http://schemas.openxmlformats.org/officeDocument/2006/relationships/tags" Target="../tags/tag101.xml"/><Relationship Id="rId9" Type="http://schemas.openxmlformats.org/officeDocument/2006/relationships/oleObject" Target="../embeddings/Microsoft_Word_97_-_2003___58.doc"/><Relationship Id="rId14" Type="http://schemas.openxmlformats.org/officeDocument/2006/relationships/oleObject" Target="../embeddings/oleObject60.bin"/><Relationship Id="rId22" Type="http://schemas.openxmlformats.org/officeDocument/2006/relationships/image" Target="../media/image78.emf"/><Relationship Id="rId27" Type="http://schemas.openxmlformats.org/officeDocument/2006/relationships/oleObject" Target="../embeddings/Microsoft_Word_97_-_2003___64.doc"/></Relationships>
</file>

<file path=ppt/slides/_rels/slide35.xml.rels><?xml version="1.0" encoding="UTF-8" standalone="yes"?>
<Relationships xmlns="http://schemas.openxmlformats.org/package/2006/relationships"><Relationship Id="rId8" Type="http://schemas.openxmlformats.org/officeDocument/2006/relationships/oleObject" Target="../embeddings/oleObject65.bin"/><Relationship Id="rId3" Type="http://schemas.openxmlformats.org/officeDocument/2006/relationships/tags" Target="../tags/tag103.xml"/><Relationship Id="rId7" Type="http://schemas.openxmlformats.org/officeDocument/2006/relationships/image" Target="../media/image40.png"/><Relationship Id="rId2" Type="http://schemas.openxmlformats.org/officeDocument/2006/relationships/tags" Target="../tags/tag102.xml"/><Relationship Id="rId1" Type="http://schemas.openxmlformats.org/officeDocument/2006/relationships/vmlDrawing" Target="../drawings/vmlDrawing21.vml"/><Relationship Id="rId6" Type="http://schemas.openxmlformats.org/officeDocument/2006/relationships/notesSlide" Target="../notesSlides/notesSlide23.xml"/><Relationship Id="rId5" Type="http://schemas.openxmlformats.org/officeDocument/2006/relationships/slideLayout" Target="../slideLayouts/slideLayout3.xml"/><Relationship Id="rId10" Type="http://schemas.openxmlformats.org/officeDocument/2006/relationships/image" Target="../media/image81.emf"/><Relationship Id="rId4" Type="http://schemas.openxmlformats.org/officeDocument/2006/relationships/tags" Target="../tags/tag104.xml"/><Relationship Id="rId9" Type="http://schemas.openxmlformats.org/officeDocument/2006/relationships/oleObject" Target="../embeddings/Microsoft_Word_97_-_2003___65.doc"/></Relationships>
</file>

<file path=ppt/slides/_rels/slide36.xml.rels><?xml version="1.0" encoding="UTF-8" standalone="yes"?>
<Relationships xmlns="http://schemas.openxmlformats.org/package/2006/relationships"><Relationship Id="rId8" Type="http://schemas.openxmlformats.org/officeDocument/2006/relationships/image" Target="../media/image24.png"/><Relationship Id="rId13" Type="http://schemas.openxmlformats.org/officeDocument/2006/relationships/oleObject" Target="../embeddings/oleObject67.bin"/><Relationship Id="rId18" Type="http://schemas.openxmlformats.org/officeDocument/2006/relationships/image" Target="../media/image84.emf"/><Relationship Id="rId3" Type="http://schemas.openxmlformats.org/officeDocument/2006/relationships/tags" Target="../tags/tag106.xml"/><Relationship Id="rId21" Type="http://schemas.openxmlformats.org/officeDocument/2006/relationships/image" Target="../media/image85.emf"/><Relationship Id="rId7" Type="http://schemas.openxmlformats.org/officeDocument/2006/relationships/slide" Target="slide4.xml"/><Relationship Id="rId12" Type="http://schemas.openxmlformats.org/officeDocument/2006/relationships/image" Target="../media/image82.emf"/><Relationship Id="rId17" Type="http://schemas.openxmlformats.org/officeDocument/2006/relationships/oleObject" Target="../embeddings/Microsoft_Word_97_-_2003___67.doc"/><Relationship Id="rId2" Type="http://schemas.openxmlformats.org/officeDocument/2006/relationships/tags" Target="../tags/tag105.xml"/><Relationship Id="rId16" Type="http://schemas.openxmlformats.org/officeDocument/2006/relationships/oleObject" Target="../embeddings/oleObject68.bin"/><Relationship Id="rId20" Type="http://schemas.openxmlformats.org/officeDocument/2006/relationships/oleObject" Target="../embeddings/Microsoft_Word_97_-_2003___68.doc"/><Relationship Id="rId1" Type="http://schemas.openxmlformats.org/officeDocument/2006/relationships/vmlDrawing" Target="../drawings/vmlDrawing22.vml"/><Relationship Id="rId6" Type="http://schemas.openxmlformats.org/officeDocument/2006/relationships/notesSlide" Target="../notesSlides/notesSlide24.xml"/><Relationship Id="rId11" Type="http://schemas.openxmlformats.org/officeDocument/2006/relationships/package" Target="../embeddings/Microsoft_Word___2.docx"/><Relationship Id="rId5" Type="http://schemas.openxmlformats.org/officeDocument/2006/relationships/slideLayout" Target="../slideLayouts/slideLayout3.xml"/><Relationship Id="rId15" Type="http://schemas.openxmlformats.org/officeDocument/2006/relationships/image" Target="../media/image83.emf"/><Relationship Id="rId10" Type="http://schemas.openxmlformats.org/officeDocument/2006/relationships/oleObject" Target="../embeddings/oleObject66.bin"/><Relationship Id="rId19" Type="http://schemas.openxmlformats.org/officeDocument/2006/relationships/oleObject" Target="../embeddings/oleObject69.bin"/><Relationship Id="rId4" Type="http://schemas.openxmlformats.org/officeDocument/2006/relationships/tags" Target="../tags/tag107.xml"/><Relationship Id="rId9" Type="http://schemas.openxmlformats.org/officeDocument/2006/relationships/image" Target="../media/image40.png"/><Relationship Id="rId14" Type="http://schemas.openxmlformats.org/officeDocument/2006/relationships/oleObject" Target="../embeddings/Microsoft_Word_97_-_2003___66.doc"/></Relationships>
</file>

<file path=ppt/slides/_rels/slide37.xml.rels><?xml version="1.0" encoding="UTF-8" standalone="yes"?>
<Relationships xmlns="http://schemas.openxmlformats.org/package/2006/relationships"><Relationship Id="rId2" Type="http://schemas.openxmlformats.org/officeDocument/2006/relationships/slideLayout" Target="../slideLayouts/slideLayout4.xml"/><Relationship Id="rId1" Type="http://schemas.openxmlformats.org/officeDocument/2006/relationships/tags" Target="../tags/tag108.xml"/></Relationships>
</file>

<file path=ppt/slides/_rels/slide38.xml.rels><?xml version="1.0" encoding="UTF-8" standalone="yes"?>
<Relationships xmlns="http://schemas.openxmlformats.org/package/2006/relationships"><Relationship Id="rId8" Type="http://schemas.openxmlformats.org/officeDocument/2006/relationships/oleObject" Target="../embeddings/oleObject70.bin"/><Relationship Id="rId13" Type="http://schemas.openxmlformats.org/officeDocument/2006/relationships/image" Target="../media/image87.emf"/><Relationship Id="rId18" Type="http://schemas.openxmlformats.org/officeDocument/2006/relationships/oleObject" Target="../embeddings/Microsoft_Word_97_-_2003___72.doc"/><Relationship Id="rId3" Type="http://schemas.openxmlformats.org/officeDocument/2006/relationships/tags" Target="../tags/tag110.xml"/><Relationship Id="rId7" Type="http://schemas.openxmlformats.org/officeDocument/2006/relationships/image" Target="../media/image40.png"/><Relationship Id="rId12" Type="http://schemas.openxmlformats.org/officeDocument/2006/relationships/oleObject" Target="../embeddings/Microsoft_Word_97_-_2003___70.doc"/><Relationship Id="rId17" Type="http://schemas.openxmlformats.org/officeDocument/2006/relationships/oleObject" Target="../embeddings/oleObject73.bin"/><Relationship Id="rId2" Type="http://schemas.openxmlformats.org/officeDocument/2006/relationships/tags" Target="../tags/tag109.xml"/><Relationship Id="rId16" Type="http://schemas.openxmlformats.org/officeDocument/2006/relationships/image" Target="../media/image88.emf"/><Relationship Id="rId1" Type="http://schemas.openxmlformats.org/officeDocument/2006/relationships/vmlDrawing" Target="../drawings/vmlDrawing23.vml"/><Relationship Id="rId6" Type="http://schemas.openxmlformats.org/officeDocument/2006/relationships/slideLayout" Target="../slideLayouts/slideLayout5.xml"/><Relationship Id="rId11" Type="http://schemas.openxmlformats.org/officeDocument/2006/relationships/oleObject" Target="../embeddings/oleObject71.bin"/><Relationship Id="rId5" Type="http://schemas.openxmlformats.org/officeDocument/2006/relationships/tags" Target="../tags/tag112.xml"/><Relationship Id="rId15" Type="http://schemas.openxmlformats.org/officeDocument/2006/relationships/oleObject" Target="../embeddings/Microsoft_Word_97_-_2003___71.doc"/><Relationship Id="rId10" Type="http://schemas.openxmlformats.org/officeDocument/2006/relationships/image" Target="../media/image86.emf"/><Relationship Id="rId19" Type="http://schemas.openxmlformats.org/officeDocument/2006/relationships/image" Target="../media/image89.emf"/><Relationship Id="rId4" Type="http://schemas.openxmlformats.org/officeDocument/2006/relationships/tags" Target="../tags/tag111.xml"/><Relationship Id="rId9" Type="http://schemas.openxmlformats.org/officeDocument/2006/relationships/oleObject" Target="../embeddings/Microsoft_Word_97_-_2003___69.doc"/><Relationship Id="rId14" Type="http://schemas.openxmlformats.org/officeDocument/2006/relationships/oleObject" Target="../embeddings/oleObject72.bin"/></Relationships>
</file>

<file path=ppt/slides/_rels/slide39.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oleObject" Target="../embeddings/Microsoft_Word_97_-_2003___74.doc"/><Relationship Id="rId3" Type="http://schemas.openxmlformats.org/officeDocument/2006/relationships/tags" Target="../tags/tag114.xml"/><Relationship Id="rId7" Type="http://schemas.openxmlformats.org/officeDocument/2006/relationships/slideLayout" Target="../slideLayouts/slideLayout6.xml"/><Relationship Id="rId12" Type="http://schemas.openxmlformats.org/officeDocument/2006/relationships/oleObject" Target="../embeddings/oleObject75.bin"/><Relationship Id="rId2" Type="http://schemas.openxmlformats.org/officeDocument/2006/relationships/tags" Target="../tags/tag113.xml"/><Relationship Id="rId1" Type="http://schemas.openxmlformats.org/officeDocument/2006/relationships/vmlDrawing" Target="../drawings/vmlDrawing24.vml"/><Relationship Id="rId6" Type="http://schemas.openxmlformats.org/officeDocument/2006/relationships/tags" Target="../tags/tag117.xml"/><Relationship Id="rId11" Type="http://schemas.openxmlformats.org/officeDocument/2006/relationships/image" Target="../media/image90.emf"/><Relationship Id="rId5" Type="http://schemas.openxmlformats.org/officeDocument/2006/relationships/tags" Target="../tags/tag116.xml"/><Relationship Id="rId10" Type="http://schemas.openxmlformats.org/officeDocument/2006/relationships/oleObject" Target="../embeddings/Microsoft_Word_97_-_2003___73.doc"/><Relationship Id="rId4" Type="http://schemas.openxmlformats.org/officeDocument/2006/relationships/tags" Target="../tags/tag115.xml"/><Relationship Id="rId9" Type="http://schemas.openxmlformats.org/officeDocument/2006/relationships/oleObject" Target="../embeddings/oleObject74.bin"/><Relationship Id="rId14" Type="http://schemas.openxmlformats.org/officeDocument/2006/relationships/image" Target="../media/image91.emf"/></Relationships>
</file>

<file path=ppt/slides/_rels/slide4.xml.rels><?xml version="1.0" encoding="UTF-8" standalone="yes"?>
<Relationships xmlns="http://schemas.openxmlformats.org/package/2006/relationships"><Relationship Id="rId8" Type="http://schemas.openxmlformats.org/officeDocument/2006/relationships/tags" Target="../tags/tag30.xml"/><Relationship Id="rId13" Type="http://schemas.openxmlformats.org/officeDocument/2006/relationships/slide" Target="slide37.xml"/><Relationship Id="rId3" Type="http://schemas.openxmlformats.org/officeDocument/2006/relationships/tags" Target="../tags/tag25.xml"/><Relationship Id="rId7" Type="http://schemas.openxmlformats.org/officeDocument/2006/relationships/tags" Target="../tags/tag29.xml"/><Relationship Id="rId12" Type="http://schemas.openxmlformats.org/officeDocument/2006/relationships/slideLayout" Target="../slideLayouts/slideLayout4.xml"/><Relationship Id="rId17" Type="http://schemas.openxmlformats.org/officeDocument/2006/relationships/slide" Target="slide32.xml"/><Relationship Id="rId2" Type="http://schemas.openxmlformats.org/officeDocument/2006/relationships/tags" Target="../tags/tag24.xml"/><Relationship Id="rId16" Type="http://schemas.openxmlformats.org/officeDocument/2006/relationships/slide" Target="slide24.xml"/><Relationship Id="rId1" Type="http://schemas.openxmlformats.org/officeDocument/2006/relationships/tags" Target="../tags/tag23.xml"/><Relationship Id="rId6" Type="http://schemas.openxmlformats.org/officeDocument/2006/relationships/tags" Target="../tags/tag28.xml"/><Relationship Id="rId11" Type="http://schemas.openxmlformats.org/officeDocument/2006/relationships/tags" Target="../tags/tag33.xml"/><Relationship Id="rId5" Type="http://schemas.openxmlformats.org/officeDocument/2006/relationships/tags" Target="../tags/tag27.xml"/><Relationship Id="rId15" Type="http://schemas.openxmlformats.org/officeDocument/2006/relationships/slide" Target="slide17.xml"/><Relationship Id="rId10" Type="http://schemas.openxmlformats.org/officeDocument/2006/relationships/tags" Target="../tags/tag32.xml"/><Relationship Id="rId4" Type="http://schemas.openxmlformats.org/officeDocument/2006/relationships/tags" Target="../tags/tag26.xml"/><Relationship Id="rId9" Type="http://schemas.openxmlformats.org/officeDocument/2006/relationships/tags" Target="../tags/tag31.xml"/><Relationship Id="rId14" Type="http://schemas.openxmlformats.org/officeDocument/2006/relationships/slide" Target="slide5.xml"/></Relationships>
</file>

<file path=ppt/slides/_rels/slide40.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image" Target="../media/image93.emf"/><Relationship Id="rId18" Type="http://schemas.openxmlformats.org/officeDocument/2006/relationships/oleObject" Target="../embeddings/Microsoft_Word_97_-_2003___78.doc"/><Relationship Id="rId3" Type="http://schemas.openxmlformats.org/officeDocument/2006/relationships/tags" Target="../tags/tag119.xml"/><Relationship Id="rId21" Type="http://schemas.openxmlformats.org/officeDocument/2006/relationships/oleObject" Target="../embeddings/Microsoft_Word_97_-_2003___79.doc"/><Relationship Id="rId7" Type="http://schemas.openxmlformats.org/officeDocument/2006/relationships/slideLayout" Target="../slideLayouts/slideLayout6.xml"/><Relationship Id="rId12" Type="http://schemas.openxmlformats.org/officeDocument/2006/relationships/oleObject" Target="../embeddings/Microsoft_Word_97_-_2003___76.doc"/><Relationship Id="rId17" Type="http://schemas.openxmlformats.org/officeDocument/2006/relationships/oleObject" Target="../embeddings/oleObject78.bin"/><Relationship Id="rId2" Type="http://schemas.openxmlformats.org/officeDocument/2006/relationships/tags" Target="../tags/tag118.xml"/><Relationship Id="rId16" Type="http://schemas.openxmlformats.org/officeDocument/2006/relationships/image" Target="../media/image94.emf"/><Relationship Id="rId20" Type="http://schemas.openxmlformats.org/officeDocument/2006/relationships/oleObject" Target="../embeddings/oleObject79.bin"/><Relationship Id="rId1" Type="http://schemas.openxmlformats.org/officeDocument/2006/relationships/vmlDrawing" Target="../drawings/vmlDrawing25.vml"/><Relationship Id="rId6" Type="http://schemas.openxmlformats.org/officeDocument/2006/relationships/tags" Target="../tags/tag122.xml"/><Relationship Id="rId11" Type="http://schemas.openxmlformats.org/officeDocument/2006/relationships/oleObject" Target="../embeddings/oleObject76.bin"/><Relationship Id="rId5" Type="http://schemas.openxmlformats.org/officeDocument/2006/relationships/tags" Target="../tags/tag121.xml"/><Relationship Id="rId15" Type="http://schemas.openxmlformats.org/officeDocument/2006/relationships/oleObject" Target="../embeddings/Microsoft_Word_97_-_2003___77.doc"/><Relationship Id="rId10" Type="http://schemas.openxmlformats.org/officeDocument/2006/relationships/image" Target="../media/image92.emf"/><Relationship Id="rId19" Type="http://schemas.openxmlformats.org/officeDocument/2006/relationships/image" Target="../media/image95.emf"/><Relationship Id="rId4" Type="http://schemas.openxmlformats.org/officeDocument/2006/relationships/tags" Target="../tags/tag120.xml"/><Relationship Id="rId9" Type="http://schemas.openxmlformats.org/officeDocument/2006/relationships/oleObject" Target="../embeddings/Microsoft_Word_97_-_2003___75.doc"/><Relationship Id="rId14" Type="http://schemas.openxmlformats.org/officeDocument/2006/relationships/oleObject" Target="../embeddings/oleObject77.bin"/><Relationship Id="rId22" Type="http://schemas.openxmlformats.org/officeDocument/2006/relationships/image" Target="../media/image96.emf"/></Relationships>
</file>

<file path=ppt/slides/_rels/slide41.xml.rels><?xml version="1.0" encoding="UTF-8" standalone="yes"?>
<Relationships xmlns="http://schemas.openxmlformats.org/package/2006/relationships"><Relationship Id="rId8" Type="http://schemas.openxmlformats.org/officeDocument/2006/relationships/slideLayout" Target="../slideLayouts/slideLayout6.xml"/><Relationship Id="rId13" Type="http://schemas.openxmlformats.org/officeDocument/2006/relationships/oleObject" Target="../embeddings/oleObject81.bin"/><Relationship Id="rId18" Type="http://schemas.openxmlformats.org/officeDocument/2006/relationships/image" Target="../media/image99.emf"/><Relationship Id="rId3" Type="http://schemas.openxmlformats.org/officeDocument/2006/relationships/tags" Target="../tags/tag124.xml"/><Relationship Id="rId7" Type="http://schemas.openxmlformats.org/officeDocument/2006/relationships/tags" Target="../tags/tag128.xml"/><Relationship Id="rId12" Type="http://schemas.openxmlformats.org/officeDocument/2006/relationships/image" Target="../media/image97.emf"/><Relationship Id="rId17" Type="http://schemas.openxmlformats.org/officeDocument/2006/relationships/oleObject" Target="../embeddings/Microsoft_Word_97_-_2003___82.doc"/><Relationship Id="rId2" Type="http://schemas.openxmlformats.org/officeDocument/2006/relationships/tags" Target="../tags/tag123.xml"/><Relationship Id="rId16" Type="http://schemas.openxmlformats.org/officeDocument/2006/relationships/oleObject" Target="../embeddings/oleObject82.bin"/><Relationship Id="rId1" Type="http://schemas.openxmlformats.org/officeDocument/2006/relationships/vmlDrawing" Target="../drawings/vmlDrawing26.vml"/><Relationship Id="rId6" Type="http://schemas.openxmlformats.org/officeDocument/2006/relationships/tags" Target="../tags/tag127.xml"/><Relationship Id="rId11" Type="http://schemas.openxmlformats.org/officeDocument/2006/relationships/oleObject" Target="../embeddings/Microsoft_Word_97_-_2003___80.doc"/><Relationship Id="rId5" Type="http://schemas.openxmlformats.org/officeDocument/2006/relationships/tags" Target="../tags/tag126.xml"/><Relationship Id="rId15" Type="http://schemas.openxmlformats.org/officeDocument/2006/relationships/image" Target="../media/image98.emf"/><Relationship Id="rId10" Type="http://schemas.openxmlformats.org/officeDocument/2006/relationships/oleObject" Target="../embeddings/oleObject80.bin"/><Relationship Id="rId4" Type="http://schemas.openxmlformats.org/officeDocument/2006/relationships/tags" Target="../tags/tag125.xml"/><Relationship Id="rId9" Type="http://schemas.openxmlformats.org/officeDocument/2006/relationships/image" Target="../media/image40.png"/><Relationship Id="rId14" Type="http://schemas.openxmlformats.org/officeDocument/2006/relationships/oleObject" Target="../embeddings/Microsoft_Word_97_-_2003___81.doc"/></Relationships>
</file>

<file path=ppt/slides/_rels/slide42.xml.rels><?xml version="1.0" encoding="UTF-8" standalone="yes"?>
<Relationships xmlns="http://schemas.openxmlformats.org/package/2006/relationships"><Relationship Id="rId8" Type="http://schemas.openxmlformats.org/officeDocument/2006/relationships/image" Target="../media/image40.png"/><Relationship Id="rId13" Type="http://schemas.openxmlformats.org/officeDocument/2006/relationships/oleObject" Target="../embeddings/Microsoft_Word_97_-_2003___84.doc"/><Relationship Id="rId3" Type="http://schemas.openxmlformats.org/officeDocument/2006/relationships/tags" Target="../tags/tag130.xml"/><Relationship Id="rId7" Type="http://schemas.openxmlformats.org/officeDocument/2006/relationships/slideLayout" Target="../slideLayouts/slideLayout6.xml"/><Relationship Id="rId12" Type="http://schemas.openxmlformats.org/officeDocument/2006/relationships/oleObject" Target="../embeddings/oleObject84.bin"/><Relationship Id="rId17" Type="http://schemas.openxmlformats.org/officeDocument/2006/relationships/image" Target="../media/image102.emf"/><Relationship Id="rId2" Type="http://schemas.openxmlformats.org/officeDocument/2006/relationships/tags" Target="../tags/tag129.xml"/><Relationship Id="rId16" Type="http://schemas.openxmlformats.org/officeDocument/2006/relationships/oleObject" Target="../embeddings/Microsoft_Word_97_-_2003___85.doc"/><Relationship Id="rId1" Type="http://schemas.openxmlformats.org/officeDocument/2006/relationships/vmlDrawing" Target="../drawings/vmlDrawing27.vml"/><Relationship Id="rId6" Type="http://schemas.openxmlformats.org/officeDocument/2006/relationships/tags" Target="../tags/tag133.xml"/><Relationship Id="rId11" Type="http://schemas.openxmlformats.org/officeDocument/2006/relationships/image" Target="../media/image100.emf"/><Relationship Id="rId5" Type="http://schemas.openxmlformats.org/officeDocument/2006/relationships/tags" Target="../tags/tag132.xml"/><Relationship Id="rId15" Type="http://schemas.openxmlformats.org/officeDocument/2006/relationships/oleObject" Target="../embeddings/oleObject85.bin"/><Relationship Id="rId10" Type="http://schemas.openxmlformats.org/officeDocument/2006/relationships/oleObject" Target="../embeddings/Microsoft_Word_97_-_2003___83.doc"/><Relationship Id="rId4" Type="http://schemas.openxmlformats.org/officeDocument/2006/relationships/tags" Target="../tags/tag131.xml"/><Relationship Id="rId9" Type="http://schemas.openxmlformats.org/officeDocument/2006/relationships/oleObject" Target="../embeddings/oleObject83.bin"/><Relationship Id="rId14" Type="http://schemas.openxmlformats.org/officeDocument/2006/relationships/image" Target="../media/image101.emf"/></Relationships>
</file>

<file path=ppt/slides/_rels/slide43.xml.rels><?xml version="1.0" encoding="UTF-8" standalone="yes"?>
<Relationships xmlns="http://schemas.openxmlformats.org/package/2006/relationships"><Relationship Id="rId3" Type="http://schemas.openxmlformats.org/officeDocument/2006/relationships/tags" Target="../tags/tag136.xml"/><Relationship Id="rId2" Type="http://schemas.openxmlformats.org/officeDocument/2006/relationships/tags" Target="../tags/tag135.xml"/><Relationship Id="rId1" Type="http://schemas.openxmlformats.org/officeDocument/2006/relationships/tags" Target="../tags/tag134.xml"/><Relationship Id="rId6" Type="http://schemas.openxmlformats.org/officeDocument/2006/relationships/image" Target="../media/image40.png"/><Relationship Id="rId5" Type="http://schemas.openxmlformats.org/officeDocument/2006/relationships/slideLayout" Target="../slideLayouts/slideLayout6.xml"/><Relationship Id="rId4" Type="http://schemas.openxmlformats.org/officeDocument/2006/relationships/tags" Target="../tags/tag137.xml"/></Relationships>
</file>

<file path=ppt/slides/_rels/slide44.xml.rels><?xml version="1.0" encoding="UTF-8" standalone="yes"?>
<Relationships xmlns="http://schemas.openxmlformats.org/package/2006/relationships"><Relationship Id="rId8" Type="http://schemas.openxmlformats.org/officeDocument/2006/relationships/oleObject" Target="../embeddings/oleObject86.bin"/><Relationship Id="rId13" Type="http://schemas.openxmlformats.org/officeDocument/2006/relationships/image" Target="../media/image104.emf"/><Relationship Id="rId18" Type="http://schemas.openxmlformats.org/officeDocument/2006/relationships/oleObject" Target="../embeddings/Microsoft_Word_97_-_2003___88.doc"/><Relationship Id="rId3" Type="http://schemas.openxmlformats.org/officeDocument/2006/relationships/tags" Target="../tags/tag139.xml"/><Relationship Id="rId21" Type="http://schemas.openxmlformats.org/officeDocument/2006/relationships/oleObject" Target="../embeddings/Microsoft_Word_97_-_2003___89.doc"/><Relationship Id="rId7" Type="http://schemas.openxmlformats.org/officeDocument/2006/relationships/image" Target="../media/image40.png"/><Relationship Id="rId12" Type="http://schemas.openxmlformats.org/officeDocument/2006/relationships/package" Target="../embeddings/Microsoft_Word___3.docx"/><Relationship Id="rId17" Type="http://schemas.openxmlformats.org/officeDocument/2006/relationships/oleObject" Target="../embeddings/oleObject89.bin"/><Relationship Id="rId25" Type="http://schemas.openxmlformats.org/officeDocument/2006/relationships/image" Target="../media/image108.emf"/><Relationship Id="rId2" Type="http://schemas.openxmlformats.org/officeDocument/2006/relationships/tags" Target="../tags/tag138.xml"/><Relationship Id="rId16" Type="http://schemas.openxmlformats.org/officeDocument/2006/relationships/image" Target="../media/image105.emf"/><Relationship Id="rId20" Type="http://schemas.openxmlformats.org/officeDocument/2006/relationships/oleObject" Target="../embeddings/oleObject90.bin"/><Relationship Id="rId1" Type="http://schemas.openxmlformats.org/officeDocument/2006/relationships/vmlDrawing" Target="../drawings/vmlDrawing28.vml"/><Relationship Id="rId6" Type="http://schemas.openxmlformats.org/officeDocument/2006/relationships/slideLayout" Target="../slideLayouts/slideLayout6.xml"/><Relationship Id="rId11" Type="http://schemas.openxmlformats.org/officeDocument/2006/relationships/oleObject" Target="../embeddings/oleObject87.bin"/><Relationship Id="rId24" Type="http://schemas.openxmlformats.org/officeDocument/2006/relationships/oleObject" Target="../embeddings/Microsoft_Word_97_-_2003___90.doc"/><Relationship Id="rId5" Type="http://schemas.openxmlformats.org/officeDocument/2006/relationships/tags" Target="../tags/tag141.xml"/><Relationship Id="rId15" Type="http://schemas.openxmlformats.org/officeDocument/2006/relationships/oleObject" Target="../embeddings/Microsoft_Word_97_-_2003___87.doc"/><Relationship Id="rId23" Type="http://schemas.openxmlformats.org/officeDocument/2006/relationships/oleObject" Target="../embeddings/oleObject91.bin"/><Relationship Id="rId10" Type="http://schemas.openxmlformats.org/officeDocument/2006/relationships/image" Target="../media/image103.emf"/><Relationship Id="rId19" Type="http://schemas.openxmlformats.org/officeDocument/2006/relationships/image" Target="../media/image106.emf"/><Relationship Id="rId4" Type="http://schemas.openxmlformats.org/officeDocument/2006/relationships/tags" Target="../tags/tag140.xml"/><Relationship Id="rId9" Type="http://schemas.openxmlformats.org/officeDocument/2006/relationships/oleObject" Target="../embeddings/Microsoft_Word_97_-_2003___86.doc"/><Relationship Id="rId14" Type="http://schemas.openxmlformats.org/officeDocument/2006/relationships/oleObject" Target="../embeddings/oleObject88.bin"/><Relationship Id="rId22" Type="http://schemas.openxmlformats.org/officeDocument/2006/relationships/image" Target="../media/image107.emf"/></Relationships>
</file>

<file path=ppt/slides/_rels/slide45.xml.rels><?xml version="1.0" encoding="UTF-8" standalone="yes"?>
<Relationships xmlns="http://schemas.openxmlformats.org/package/2006/relationships"><Relationship Id="rId3" Type="http://schemas.openxmlformats.org/officeDocument/2006/relationships/tags" Target="../tags/tag144.xml"/><Relationship Id="rId7" Type="http://schemas.openxmlformats.org/officeDocument/2006/relationships/image" Target="../media/image40.png"/><Relationship Id="rId2" Type="http://schemas.openxmlformats.org/officeDocument/2006/relationships/tags" Target="../tags/tag143.xml"/><Relationship Id="rId1" Type="http://schemas.openxmlformats.org/officeDocument/2006/relationships/tags" Target="../tags/tag142.xml"/><Relationship Id="rId6" Type="http://schemas.openxmlformats.org/officeDocument/2006/relationships/slideLayout" Target="../slideLayouts/slideLayout6.xml"/><Relationship Id="rId5" Type="http://schemas.openxmlformats.org/officeDocument/2006/relationships/tags" Target="../tags/tag146.xml"/><Relationship Id="rId4" Type="http://schemas.openxmlformats.org/officeDocument/2006/relationships/tags" Target="../tags/tag145.xml"/></Relationships>
</file>

<file path=ppt/slides/_rels/slide46.xml.rels><?xml version="1.0" encoding="UTF-8" standalone="yes"?>
<Relationships xmlns="http://schemas.openxmlformats.org/package/2006/relationships"><Relationship Id="rId8" Type="http://schemas.openxmlformats.org/officeDocument/2006/relationships/oleObject" Target="../embeddings/oleObject92.bin"/><Relationship Id="rId13" Type="http://schemas.openxmlformats.org/officeDocument/2006/relationships/image" Target="../media/image110.emf"/><Relationship Id="rId3" Type="http://schemas.openxmlformats.org/officeDocument/2006/relationships/tags" Target="../tags/tag148.xml"/><Relationship Id="rId7" Type="http://schemas.openxmlformats.org/officeDocument/2006/relationships/image" Target="../media/image40.png"/><Relationship Id="rId12" Type="http://schemas.openxmlformats.org/officeDocument/2006/relationships/oleObject" Target="../embeddings/Microsoft_Word_97_-_2003___92.doc"/><Relationship Id="rId2" Type="http://schemas.openxmlformats.org/officeDocument/2006/relationships/tags" Target="../tags/tag147.xml"/><Relationship Id="rId1" Type="http://schemas.openxmlformats.org/officeDocument/2006/relationships/vmlDrawing" Target="../drawings/vmlDrawing29.vml"/><Relationship Id="rId6" Type="http://schemas.openxmlformats.org/officeDocument/2006/relationships/slideLayout" Target="../slideLayouts/slideLayout6.xml"/><Relationship Id="rId11" Type="http://schemas.openxmlformats.org/officeDocument/2006/relationships/oleObject" Target="../embeddings/oleObject93.bin"/><Relationship Id="rId5" Type="http://schemas.openxmlformats.org/officeDocument/2006/relationships/tags" Target="../tags/tag150.xml"/><Relationship Id="rId10" Type="http://schemas.openxmlformats.org/officeDocument/2006/relationships/image" Target="../media/image109.emf"/><Relationship Id="rId4" Type="http://schemas.openxmlformats.org/officeDocument/2006/relationships/tags" Target="../tags/tag149.xml"/><Relationship Id="rId9" Type="http://schemas.openxmlformats.org/officeDocument/2006/relationships/oleObject" Target="../embeddings/Microsoft_Word_97_-_2003___91.doc"/></Relationships>
</file>

<file path=ppt/slides/_rels/slide47.xml.rels><?xml version="1.0" encoding="UTF-8" standalone="yes"?>
<Relationships xmlns="http://schemas.openxmlformats.org/package/2006/relationships"><Relationship Id="rId3" Type="http://schemas.openxmlformats.org/officeDocument/2006/relationships/tags" Target="../tags/tag153.xml"/><Relationship Id="rId7" Type="http://schemas.openxmlformats.org/officeDocument/2006/relationships/image" Target="../media/image13.png"/><Relationship Id="rId2" Type="http://schemas.openxmlformats.org/officeDocument/2006/relationships/tags" Target="../tags/tag152.xml"/><Relationship Id="rId1" Type="http://schemas.openxmlformats.org/officeDocument/2006/relationships/tags" Target="../tags/tag151.xml"/><Relationship Id="rId6" Type="http://schemas.openxmlformats.org/officeDocument/2006/relationships/slideLayout" Target="../slideLayouts/slideLayout6.xml"/><Relationship Id="rId5" Type="http://schemas.openxmlformats.org/officeDocument/2006/relationships/tags" Target="../tags/tag155.xml"/><Relationship Id="rId4" Type="http://schemas.openxmlformats.org/officeDocument/2006/relationships/tags" Target="../tags/tag154.xml"/></Relationships>
</file>

<file path=ppt/slides/_rels/slide48.xml.rels><?xml version="1.0" encoding="UTF-8" standalone="yes"?>
<Relationships xmlns="http://schemas.openxmlformats.org/package/2006/relationships"><Relationship Id="rId8" Type="http://schemas.openxmlformats.org/officeDocument/2006/relationships/oleObject" Target="../embeddings/oleObject94.bin"/><Relationship Id="rId13" Type="http://schemas.openxmlformats.org/officeDocument/2006/relationships/image" Target="../media/image112.emf"/><Relationship Id="rId18" Type="http://schemas.openxmlformats.org/officeDocument/2006/relationships/oleObject" Target="../embeddings/Microsoft_Word_97_-_2003___96.doc"/><Relationship Id="rId3" Type="http://schemas.openxmlformats.org/officeDocument/2006/relationships/tags" Target="../tags/tag157.xml"/><Relationship Id="rId7" Type="http://schemas.openxmlformats.org/officeDocument/2006/relationships/image" Target="../media/image13.png"/><Relationship Id="rId12" Type="http://schemas.openxmlformats.org/officeDocument/2006/relationships/oleObject" Target="../embeddings/Microsoft_Word_97_-_2003___94.doc"/><Relationship Id="rId17" Type="http://schemas.openxmlformats.org/officeDocument/2006/relationships/oleObject" Target="../embeddings/oleObject97.bin"/><Relationship Id="rId2" Type="http://schemas.openxmlformats.org/officeDocument/2006/relationships/tags" Target="../tags/tag156.xml"/><Relationship Id="rId16" Type="http://schemas.openxmlformats.org/officeDocument/2006/relationships/image" Target="../media/image113.emf"/><Relationship Id="rId1" Type="http://schemas.openxmlformats.org/officeDocument/2006/relationships/vmlDrawing" Target="../drawings/vmlDrawing30.vml"/><Relationship Id="rId6" Type="http://schemas.openxmlformats.org/officeDocument/2006/relationships/slideLayout" Target="../slideLayouts/slideLayout6.xml"/><Relationship Id="rId11" Type="http://schemas.openxmlformats.org/officeDocument/2006/relationships/oleObject" Target="../embeddings/oleObject95.bin"/><Relationship Id="rId5" Type="http://schemas.openxmlformats.org/officeDocument/2006/relationships/tags" Target="../tags/tag159.xml"/><Relationship Id="rId15" Type="http://schemas.openxmlformats.org/officeDocument/2006/relationships/oleObject" Target="../embeddings/Microsoft_Word_97_-_2003___95.doc"/><Relationship Id="rId10" Type="http://schemas.openxmlformats.org/officeDocument/2006/relationships/image" Target="../media/image111.emf"/><Relationship Id="rId19" Type="http://schemas.openxmlformats.org/officeDocument/2006/relationships/image" Target="../media/image114.emf"/><Relationship Id="rId4" Type="http://schemas.openxmlformats.org/officeDocument/2006/relationships/tags" Target="../tags/tag158.xml"/><Relationship Id="rId9" Type="http://schemas.openxmlformats.org/officeDocument/2006/relationships/oleObject" Target="../embeddings/Microsoft_Word_97_-_2003___93.doc"/><Relationship Id="rId14" Type="http://schemas.openxmlformats.org/officeDocument/2006/relationships/oleObject" Target="../embeddings/oleObject96.bin"/></Relationships>
</file>

<file path=ppt/slides/_rels/slide49.xml.rels><?xml version="1.0" encoding="UTF-8" standalone="yes"?>
<Relationships xmlns="http://schemas.openxmlformats.org/package/2006/relationships"><Relationship Id="rId8" Type="http://schemas.openxmlformats.org/officeDocument/2006/relationships/slideLayout" Target="../slideLayouts/slideLayout6.xml"/><Relationship Id="rId3" Type="http://schemas.openxmlformats.org/officeDocument/2006/relationships/tags" Target="../tags/tag161.xml"/><Relationship Id="rId7" Type="http://schemas.openxmlformats.org/officeDocument/2006/relationships/tags" Target="../tags/tag165.xml"/><Relationship Id="rId12" Type="http://schemas.openxmlformats.org/officeDocument/2006/relationships/image" Target="../media/image115.emf"/><Relationship Id="rId2" Type="http://schemas.openxmlformats.org/officeDocument/2006/relationships/tags" Target="../tags/tag160.xml"/><Relationship Id="rId1" Type="http://schemas.openxmlformats.org/officeDocument/2006/relationships/vmlDrawing" Target="../drawings/vmlDrawing31.vml"/><Relationship Id="rId6" Type="http://schemas.openxmlformats.org/officeDocument/2006/relationships/tags" Target="../tags/tag164.xml"/><Relationship Id="rId11" Type="http://schemas.openxmlformats.org/officeDocument/2006/relationships/oleObject" Target="../embeddings/Microsoft_Word_97_-_2003___97.doc"/><Relationship Id="rId5" Type="http://schemas.openxmlformats.org/officeDocument/2006/relationships/tags" Target="../tags/tag163.xml"/><Relationship Id="rId10" Type="http://schemas.openxmlformats.org/officeDocument/2006/relationships/oleObject" Target="../embeddings/oleObject98.bin"/><Relationship Id="rId4" Type="http://schemas.openxmlformats.org/officeDocument/2006/relationships/tags" Target="../tags/tag162.xml"/><Relationship Id="rId9"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tags" Target="../tags/tag36.xml"/><Relationship Id="rId2" Type="http://schemas.openxmlformats.org/officeDocument/2006/relationships/tags" Target="../tags/tag35.xml"/><Relationship Id="rId1" Type="http://schemas.openxmlformats.org/officeDocument/2006/relationships/tags" Target="../tags/tag34.xml"/><Relationship Id="rId4"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8" Type="http://schemas.openxmlformats.org/officeDocument/2006/relationships/oleObject" Target="../embeddings/Microsoft_Word_97_-_2003___98.doc"/><Relationship Id="rId13" Type="http://schemas.openxmlformats.org/officeDocument/2006/relationships/oleObject" Target="../embeddings/oleObject101.bin"/><Relationship Id="rId18" Type="http://schemas.openxmlformats.org/officeDocument/2006/relationships/image" Target="../media/image119.emf"/><Relationship Id="rId3" Type="http://schemas.openxmlformats.org/officeDocument/2006/relationships/tags" Target="../tags/tag167.xml"/><Relationship Id="rId7" Type="http://schemas.openxmlformats.org/officeDocument/2006/relationships/oleObject" Target="../embeddings/oleObject99.bin"/><Relationship Id="rId12" Type="http://schemas.openxmlformats.org/officeDocument/2006/relationships/image" Target="../media/image117.emf"/><Relationship Id="rId17" Type="http://schemas.openxmlformats.org/officeDocument/2006/relationships/oleObject" Target="../embeddings/Microsoft_Word_97_-_2003___101.doc"/><Relationship Id="rId2" Type="http://schemas.openxmlformats.org/officeDocument/2006/relationships/tags" Target="../tags/tag166.xml"/><Relationship Id="rId16" Type="http://schemas.openxmlformats.org/officeDocument/2006/relationships/oleObject" Target="../embeddings/oleObject102.bin"/><Relationship Id="rId1" Type="http://schemas.openxmlformats.org/officeDocument/2006/relationships/vmlDrawing" Target="../drawings/vmlDrawing32.vml"/><Relationship Id="rId6" Type="http://schemas.openxmlformats.org/officeDocument/2006/relationships/image" Target="../media/image13.png"/><Relationship Id="rId11" Type="http://schemas.openxmlformats.org/officeDocument/2006/relationships/oleObject" Target="../embeddings/Microsoft_Word_97_-_2003___99.doc"/><Relationship Id="rId5" Type="http://schemas.openxmlformats.org/officeDocument/2006/relationships/slideLayout" Target="../slideLayouts/slideLayout6.xml"/><Relationship Id="rId15" Type="http://schemas.openxmlformats.org/officeDocument/2006/relationships/image" Target="../media/image118.emf"/><Relationship Id="rId10" Type="http://schemas.openxmlformats.org/officeDocument/2006/relationships/oleObject" Target="../embeddings/oleObject100.bin"/><Relationship Id="rId4" Type="http://schemas.openxmlformats.org/officeDocument/2006/relationships/tags" Target="../tags/tag168.xml"/><Relationship Id="rId9" Type="http://schemas.openxmlformats.org/officeDocument/2006/relationships/image" Target="../media/image116.emf"/><Relationship Id="rId14" Type="http://schemas.openxmlformats.org/officeDocument/2006/relationships/oleObject" Target="../embeddings/Microsoft_Word_97_-_2003___100.doc"/></Relationships>
</file>

<file path=ppt/slides/_rels/slide51.xml.rels><?xml version="1.0" encoding="UTF-8" standalone="yes"?>
<Relationships xmlns="http://schemas.openxmlformats.org/package/2006/relationships"><Relationship Id="rId8" Type="http://schemas.openxmlformats.org/officeDocument/2006/relationships/oleObject" Target="../embeddings/oleObject103.bin"/><Relationship Id="rId13" Type="http://schemas.openxmlformats.org/officeDocument/2006/relationships/image" Target="../media/image121.emf"/><Relationship Id="rId18" Type="http://schemas.openxmlformats.org/officeDocument/2006/relationships/oleObject" Target="../embeddings/Microsoft_Word_97_-_2003___105.doc"/><Relationship Id="rId3" Type="http://schemas.openxmlformats.org/officeDocument/2006/relationships/tags" Target="../tags/tag170.xml"/><Relationship Id="rId21" Type="http://schemas.openxmlformats.org/officeDocument/2006/relationships/oleObject" Target="../embeddings/oleObject107.bin"/><Relationship Id="rId7" Type="http://schemas.openxmlformats.org/officeDocument/2006/relationships/image" Target="../media/image40.png"/><Relationship Id="rId12" Type="http://schemas.openxmlformats.org/officeDocument/2006/relationships/oleObject" Target="../embeddings/Microsoft_Word_97_-_2003___103.doc"/><Relationship Id="rId17" Type="http://schemas.openxmlformats.org/officeDocument/2006/relationships/oleObject" Target="../embeddings/oleObject106.bin"/><Relationship Id="rId2" Type="http://schemas.openxmlformats.org/officeDocument/2006/relationships/tags" Target="../tags/tag169.xml"/><Relationship Id="rId16" Type="http://schemas.openxmlformats.org/officeDocument/2006/relationships/image" Target="../media/image122.emf"/><Relationship Id="rId20" Type="http://schemas.openxmlformats.org/officeDocument/2006/relationships/image" Target="../media/image125.png"/><Relationship Id="rId1" Type="http://schemas.openxmlformats.org/officeDocument/2006/relationships/vmlDrawing" Target="../drawings/vmlDrawing33.vml"/><Relationship Id="rId6" Type="http://schemas.openxmlformats.org/officeDocument/2006/relationships/slideLayout" Target="../slideLayouts/slideLayout7.xml"/><Relationship Id="rId11" Type="http://schemas.openxmlformats.org/officeDocument/2006/relationships/oleObject" Target="../embeddings/oleObject104.bin"/><Relationship Id="rId5" Type="http://schemas.openxmlformats.org/officeDocument/2006/relationships/tags" Target="../tags/tag172.xml"/><Relationship Id="rId15" Type="http://schemas.openxmlformats.org/officeDocument/2006/relationships/oleObject" Target="../embeddings/Microsoft_Word_97_-_2003___104.doc"/><Relationship Id="rId23" Type="http://schemas.openxmlformats.org/officeDocument/2006/relationships/image" Target="../media/image124.emf"/><Relationship Id="rId10" Type="http://schemas.openxmlformats.org/officeDocument/2006/relationships/image" Target="../media/image120.emf"/><Relationship Id="rId19" Type="http://schemas.openxmlformats.org/officeDocument/2006/relationships/image" Target="../media/image123.emf"/><Relationship Id="rId4" Type="http://schemas.openxmlformats.org/officeDocument/2006/relationships/tags" Target="../tags/tag171.xml"/><Relationship Id="rId9" Type="http://schemas.openxmlformats.org/officeDocument/2006/relationships/oleObject" Target="../embeddings/Microsoft_Word_97_-_2003___102.doc"/><Relationship Id="rId14" Type="http://schemas.openxmlformats.org/officeDocument/2006/relationships/oleObject" Target="../embeddings/oleObject105.bin"/><Relationship Id="rId22" Type="http://schemas.openxmlformats.org/officeDocument/2006/relationships/oleObject" Target="../embeddings/Microsoft_Word_97_-_2003___106.doc"/></Relationships>
</file>

<file path=ppt/slides/_rels/slide52.xml.rels><?xml version="1.0" encoding="UTF-8" standalone="yes"?>
<Relationships xmlns="http://schemas.openxmlformats.org/package/2006/relationships"><Relationship Id="rId8" Type="http://schemas.openxmlformats.org/officeDocument/2006/relationships/oleObject" Target="../embeddings/oleObject108.bin"/><Relationship Id="rId13" Type="http://schemas.openxmlformats.org/officeDocument/2006/relationships/image" Target="../media/image127.emf"/><Relationship Id="rId3" Type="http://schemas.openxmlformats.org/officeDocument/2006/relationships/tags" Target="../tags/tag174.xml"/><Relationship Id="rId7" Type="http://schemas.openxmlformats.org/officeDocument/2006/relationships/image" Target="../media/image40.png"/><Relationship Id="rId12" Type="http://schemas.openxmlformats.org/officeDocument/2006/relationships/oleObject" Target="../embeddings/Microsoft_Word_97_-_2003___108.doc"/><Relationship Id="rId2" Type="http://schemas.openxmlformats.org/officeDocument/2006/relationships/tags" Target="../tags/tag173.xml"/><Relationship Id="rId1" Type="http://schemas.openxmlformats.org/officeDocument/2006/relationships/vmlDrawing" Target="../drawings/vmlDrawing34.vml"/><Relationship Id="rId6" Type="http://schemas.openxmlformats.org/officeDocument/2006/relationships/slideLayout" Target="../slideLayouts/slideLayout6.xml"/><Relationship Id="rId11" Type="http://schemas.openxmlformats.org/officeDocument/2006/relationships/oleObject" Target="../embeddings/oleObject109.bin"/><Relationship Id="rId5" Type="http://schemas.openxmlformats.org/officeDocument/2006/relationships/tags" Target="../tags/tag176.xml"/><Relationship Id="rId10" Type="http://schemas.openxmlformats.org/officeDocument/2006/relationships/image" Target="../media/image126.emf"/><Relationship Id="rId4" Type="http://schemas.openxmlformats.org/officeDocument/2006/relationships/tags" Target="../tags/tag175.xml"/><Relationship Id="rId9" Type="http://schemas.openxmlformats.org/officeDocument/2006/relationships/oleObject" Target="../embeddings/Microsoft_Word_97_-_2003___107.doc"/></Relationships>
</file>

<file path=ppt/slides/_rels/slide53.xml.rels><?xml version="1.0" encoding="UTF-8" standalone="yes"?>
<Relationships xmlns="http://schemas.openxmlformats.org/package/2006/relationships"><Relationship Id="rId8" Type="http://schemas.openxmlformats.org/officeDocument/2006/relationships/oleObject" Target="../embeddings/Microsoft_Word_97_-_2003___109.doc"/><Relationship Id="rId13" Type="http://schemas.openxmlformats.org/officeDocument/2006/relationships/oleObject" Target="../embeddings/oleObject112.bin"/><Relationship Id="rId3" Type="http://schemas.openxmlformats.org/officeDocument/2006/relationships/tags" Target="../tags/tag178.xml"/><Relationship Id="rId7" Type="http://schemas.openxmlformats.org/officeDocument/2006/relationships/oleObject" Target="../embeddings/oleObject110.bin"/><Relationship Id="rId12" Type="http://schemas.openxmlformats.org/officeDocument/2006/relationships/image" Target="../media/image129.emf"/><Relationship Id="rId2" Type="http://schemas.openxmlformats.org/officeDocument/2006/relationships/tags" Target="../tags/tag177.xml"/><Relationship Id="rId1" Type="http://schemas.openxmlformats.org/officeDocument/2006/relationships/vmlDrawing" Target="../drawings/vmlDrawing35.vml"/><Relationship Id="rId6" Type="http://schemas.openxmlformats.org/officeDocument/2006/relationships/image" Target="../media/image40.png"/><Relationship Id="rId11" Type="http://schemas.openxmlformats.org/officeDocument/2006/relationships/oleObject" Target="../embeddings/Microsoft_Word_97_-_2003___110.doc"/><Relationship Id="rId5" Type="http://schemas.openxmlformats.org/officeDocument/2006/relationships/slideLayout" Target="../slideLayouts/slideLayout6.xml"/><Relationship Id="rId15" Type="http://schemas.openxmlformats.org/officeDocument/2006/relationships/image" Target="../media/image130.emf"/><Relationship Id="rId10" Type="http://schemas.openxmlformats.org/officeDocument/2006/relationships/oleObject" Target="../embeddings/oleObject111.bin"/><Relationship Id="rId4" Type="http://schemas.openxmlformats.org/officeDocument/2006/relationships/tags" Target="../tags/tag179.xml"/><Relationship Id="rId9" Type="http://schemas.openxmlformats.org/officeDocument/2006/relationships/image" Target="../media/image128.emf"/><Relationship Id="rId14" Type="http://schemas.openxmlformats.org/officeDocument/2006/relationships/oleObject" Target="../embeddings/Microsoft_Word_97_-_2003___111.doc"/></Relationships>
</file>

<file path=ppt/slides/_rels/slide54.xml.rels><?xml version="1.0" encoding="UTF-8" standalone="yes"?>
<Relationships xmlns="http://schemas.openxmlformats.org/package/2006/relationships"><Relationship Id="rId8" Type="http://schemas.openxmlformats.org/officeDocument/2006/relationships/oleObject" Target="../embeddings/oleObject113.bin"/><Relationship Id="rId13" Type="http://schemas.openxmlformats.org/officeDocument/2006/relationships/image" Target="../media/image132.emf"/><Relationship Id="rId18" Type="http://schemas.openxmlformats.org/officeDocument/2006/relationships/oleObject" Target="../embeddings/Microsoft_Word_97_-_2003___115.doc"/><Relationship Id="rId3" Type="http://schemas.openxmlformats.org/officeDocument/2006/relationships/tags" Target="../tags/tag181.xml"/><Relationship Id="rId7" Type="http://schemas.openxmlformats.org/officeDocument/2006/relationships/image" Target="../media/image135.png"/><Relationship Id="rId12" Type="http://schemas.openxmlformats.org/officeDocument/2006/relationships/oleObject" Target="../embeddings/Microsoft_Word_97_-_2003___113.doc"/><Relationship Id="rId17" Type="http://schemas.openxmlformats.org/officeDocument/2006/relationships/oleObject" Target="../embeddings/oleObject116.bin"/><Relationship Id="rId2" Type="http://schemas.openxmlformats.org/officeDocument/2006/relationships/tags" Target="../tags/tag180.xml"/><Relationship Id="rId16" Type="http://schemas.openxmlformats.org/officeDocument/2006/relationships/image" Target="../media/image133.emf"/><Relationship Id="rId1" Type="http://schemas.openxmlformats.org/officeDocument/2006/relationships/vmlDrawing" Target="../drawings/vmlDrawing36.vml"/><Relationship Id="rId6" Type="http://schemas.openxmlformats.org/officeDocument/2006/relationships/slideLayout" Target="../slideLayouts/slideLayout6.xml"/><Relationship Id="rId11" Type="http://schemas.openxmlformats.org/officeDocument/2006/relationships/oleObject" Target="../embeddings/oleObject114.bin"/><Relationship Id="rId5" Type="http://schemas.openxmlformats.org/officeDocument/2006/relationships/tags" Target="../tags/tag183.xml"/><Relationship Id="rId15" Type="http://schemas.openxmlformats.org/officeDocument/2006/relationships/oleObject" Target="../embeddings/Microsoft_Word_97_-_2003___114.doc"/><Relationship Id="rId10" Type="http://schemas.openxmlformats.org/officeDocument/2006/relationships/image" Target="../media/image131.emf"/><Relationship Id="rId19" Type="http://schemas.openxmlformats.org/officeDocument/2006/relationships/image" Target="../media/image134.emf"/><Relationship Id="rId4" Type="http://schemas.openxmlformats.org/officeDocument/2006/relationships/tags" Target="../tags/tag182.xml"/><Relationship Id="rId9" Type="http://schemas.openxmlformats.org/officeDocument/2006/relationships/oleObject" Target="../embeddings/Microsoft_Word_97_-_2003___112.doc"/><Relationship Id="rId14" Type="http://schemas.openxmlformats.org/officeDocument/2006/relationships/oleObject" Target="../embeddings/oleObject115.bin"/></Relationships>
</file>

<file path=ppt/slides/_rels/slide5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185.xml"/><Relationship Id="rId7" Type="http://schemas.openxmlformats.org/officeDocument/2006/relationships/slideLayout" Target="../slideLayouts/slideLayout6.xml"/><Relationship Id="rId2" Type="http://schemas.openxmlformats.org/officeDocument/2006/relationships/tags" Target="../tags/tag184.xml"/><Relationship Id="rId1" Type="http://schemas.openxmlformats.org/officeDocument/2006/relationships/vmlDrawing" Target="../drawings/vmlDrawing37.vml"/><Relationship Id="rId6" Type="http://schemas.openxmlformats.org/officeDocument/2006/relationships/tags" Target="../tags/tag188.xml"/><Relationship Id="rId11" Type="http://schemas.openxmlformats.org/officeDocument/2006/relationships/image" Target="../media/image136.emf"/><Relationship Id="rId5" Type="http://schemas.openxmlformats.org/officeDocument/2006/relationships/tags" Target="../tags/tag187.xml"/><Relationship Id="rId10" Type="http://schemas.openxmlformats.org/officeDocument/2006/relationships/oleObject" Target="../embeddings/Microsoft_Word_97_-_2003___116.doc"/><Relationship Id="rId4" Type="http://schemas.openxmlformats.org/officeDocument/2006/relationships/tags" Target="../tags/tag186.xml"/><Relationship Id="rId9" Type="http://schemas.openxmlformats.org/officeDocument/2006/relationships/oleObject" Target="../embeddings/oleObject117.bin"/></Relationships>
</file>

<file path=ppt/slides/_rels/slide56.xml.rels><?xml version="1.0" encoding="UTF-8" standalone="yes"?>
<Relationships xmlns="http://schemas.openxmlformats.org/package/2006/relationships"><Relationship Id="rId8" Type="http://schemas.openxmlformats.org/officeDocument/2006/relationships/image" Target="../media/image137.emf"/><Relationship Id="rId13" Type="http://schemas.openxmlformats.org/officeDocument/2006/relationships/package" Target="../embeddings/Microsoft_Word___5.docx"/><Relationship Id="rId18" Type="http://schemas.openxmlformats.org/officeDocument/2006/relationships/image" Target="../media/image140.emf"/><Relationship Id="rId26" Type="http://schemas.openxmlformats.org/officeDocument/2006/relationships/oleObject" Target="../embeddings/Microsoft_Word_97_-_2003___121.doc"/><Relationship Id="rId3" Type="http://schemas.openxmlformats.org/officeDocument/2006/relationships/tags" Target="../tags/tag190.xml"/><Relationship Id="rId21" Type="http://schemas.openxmlformats.org/officeDocument/2006/relationships/image" Target="../media/image141.emf"/><Relationship Id="rId7" Type="http://schemas.openxmlformats.org/officeDocument/2006/relationships/oleObject" Target="../embeddings/Microsoft_Word_97_-_2003___117.doc"/><Relationship Id="rId12" Type="http://schemas.openxmlformats.org/officeDocument/2006/relationships/oleObject" Target="../embeddings/oleObject120.bin"/><Relationship Id="rId17" Type="http://schemas.openxmlformats.org/officeDocument/2006/relationships/oleObject" Target="../embeddings/Microsoft_Word_97_-_2003___118.doc"/><Relationship Id="rId25" Type="http://schemas.openxmlformats.org/officeDocument/2006/relationships/oleObject" Target="../embeddings/oleObject124.bin"/><Relationship Id="rId2" Type="http://schemas.openxmlformats.org/officeDocument/2006/relationships/tags" Target="../tags/tag189.xml"/><Relationship Id="rId16" Type="http://schemas.openxmlformats.org/officeDocument/2006/relationships/oleObject" Target="../embeddings/oleObject121.bin"/><Relationship Id="rId20" Type="http://schemas.openxmlformats.org/officeDocument/2006/relationships/oleObject" Target="../embeddings/Microsoft_Word_97_-_2003___119.doc"/><Relationship Id="rId1" Type="http://schemas.openxmlformats.org/officeDocument/2006/relationships/vmlDrawing" Target="../drawings/vmlDrawing38.vml"/><Relationship Id="rId6" Type="http://schemas.openxmlformats.org/officeDocument/2006/relationships/oleObject" Target="../embeddings/oleObject118.bin"/><Relationship Id="rId11" Type="http://schemas.openxmlformats.org/officeDocument/2006/relationships/image" Target="../media/image138.emf"/><Relationship Id="rId24" Type="http://schemas.openxmlformats.org/officeDocument/2006/relationships/image" Target="../media/image142.emf"/><Relationship Id="rId5" Type="http://schemas.openxmlformats.org/officeDocument/2006/relationships/slideLayout" Target="../slideLayouts/slideLayout8.xml"/><Relationship Id="rId15" Type="http://schemas.openxmlformats.org/officeDocument/2006/relationships/image" Target="../media/image40.png"/><Relationship Id="rId23" Type="http://schemas.openxmlformats.org/officeDocument/2006/relationships/oleObject" Target="../embeddings/Microsoft_Word_97_-_2003___120.doc"/><Relationship Id="rId10" Type="http://schemas.openxmlformats.org/officeDocument/2006/relationships/package" Target="../embeddings/Microsoft_Word___4.docx"/><Relationship Id="rId19" Type="http://schemas.openxmlformats.org/officeDocument/2006/relationships/oleObject" Target="../embeddings/oleObject122.bin"/><Relationship Id="rId4" Type="http://schemas.openxmlformats.org/officeDocument/2006/relationships/tags" Target="../tags/tag191.xml"/><Relationship Id="rId9" Type="http://schemas.openxmlformats.org/officeDocument/2006/relationships/oleObject" Target="../embeddings/oleObject119.bin"/><Relationship Id="rId14" Type="http://schemas.openxmlformats.org/officeDocument/2006/relationships/image" Target="../media/image139.emf"/><Relationship Id="rId22" Type="http://schemas.openxmlformats.org/officeDocument/2006/relationships/oleObject" Target="../embeddings/oleObject123.bin"/><Relationship Id="rId27" Type="http://schemas.openxmlformats.org/officeDocument/2006/relationships/image" Target="../media/image143.emf"/></Relationships>
</file>

<file path=ppt/slides/_rels/slide57.xml.rels><?xml version="1.0" encoding="UTF-8" standalone="yes"?>
<Relationships xmlns="http://schemas.openxmlformats.org/package/2006/relationships"><Relationship Id="rId8" Type="http://schemas.openxmlformats.org/officeDocument/2006/relationships/oleObject" Target="../embeddings/Microsoft_Word_97_-_2003___122.doc"/><Relationship Id="rId13" Type="http://schemas.openxmlformats.org/officeDocument/2006/relationships/oleObject" Target="../embeddings/oleObject127.bin"/><Relationship Id="rId18" Type="http://schemas.openxmlformats.org/officeDocument/2006/relationships/image" Target="../media/image147.emf"/><Relationship Id="rId26" Type="http://schemas.openxmlformats.org/officeDocument/2006/relationships/oleObject" Target="../embeddings/Microsoft_Word_97_-_2003___128.doc"/><Relationship Id="rId3" Type="http://schemas.openxmlformats.org/officeDocument/2006/relationships/tags" Target="../tags/tag193.xml"/><Relationship Id="rId21" Type="http://schemas.openxmlformats.org/officeDocument/2006/relationships/image" Target="../media/image148.emf"/><Relationship Id="rId7" Type="http://schemas.openxmlformats.org/officeDocument/2006/relationships/oleObject" Target="../embeddings/oleObject125.bin"/><Relationship Id="rId12" Type="http://schemas.openxmlformats.org/officeDocument/2006/relationships/image" Target="../media/image145.emf"/><Relationship Id="rId17" Type="http://schemas.openxmlformats.org/officeDocument/2006/relationships/oleObject" Target="../embeddings/Microsoft_Word_97_-_2003___125.doc"/><Relationship Id="rId25" Type="http://schemas.openxmlformats.org/officeDocument/2006/relationships/oleObject" Target="../embeddings/oleObject131.bin"/><Relationship Id="rId2" Type="http://schemas.openxmlformats.org/officeDocument/2006/relationships/tags" Target="../tags/tag192.xml"/><Relationship Id="rId16" Type="http://schemas.openxmlformats.org/officeDocument/2006/relationships/oleObject" Target="../embeddings/oleObject128.bin"/><Relationship Id="rId20" Type="http://schemas.openxmlformats.org/officeDocument/2006/relationships/oleObject" Target="../embeddings/Microsoft_Word_97_-_2003___126.doc"/><Relationship Id="rId29" Type="http://schemas.openxmlformats.org/officeDocument/2006/relationships/oleObject" Target="../embeddings/Microsoft_Word_97_-_2003___129.doc"/><Relationship Id="rId1" Type="http://schemas.openxmlformats.org/officeDocument/2006/relationships/vmlDrawing" Target="../drawings/vmlDrawing39.vml"/><Relationship Id="rId6" Type="http://schemas.openxmlformats.org/officeDocument/2006/relationships/image" Target="../media/image40.png"/><Relationship Id="rId11" Type="http://schemas.openxmlformats.org/officeDocument/2006/relationships/oleObject" Target="../embeddings/Microsoft_Word_97_-_2003___123.doc"/><Relationship Id="rId24" Type="http://schemas.openxmlformats.org/officeDocument/2006/relationships/image" Target="../media/image149.emf"/><Relationship Id="rId5" Type="http://schemas.openxmlformats.org/officeDocument/2006/relationships/slideLayout" Target="../slideLayouts/slideLayout6.xml"/><Relationship Id="rId15" Type="http://schemas.openxmlformats.org/officeDocument/2006/relationships/image" Target="../media/image146.emf"/><Relationship Id="rId23" Type="http://schemas.openxmlformats.org/officeDocument/2006/relationships/oleObject" Target="../embeddings/Microsoft_Word_97_-_2003___127.doc"/><Relationship Id="rId28" Type="http://schemas.openxmlformats.org/officeDocument/2006/relationships/oleObject" Target="../embeddings/oleObject132.bin"/><Relationship Id="rId10" Type="http://schemas.openxmlformats.org/officeDocument/2006/relationships/oleObject" Target="../embeddings/oleObject126.bin"/><Relationship Id="rId19" Type="http://schemas.openxmlformats.org/officeDocument/2006/relationships/oleObject" Target="../embeddings/oleObject129.bin"/><Relationship Id="rId4" Type="http://schemas.openxmlformats.org/officeDocument/2006/relationships/tags" Target="../tags/tag194.xml"/><Relationship Id="rId9" Type="http://schemas.openxmlformats.org/officeDocument/2006/relationships/image" Target="../media/image144.emf"/><Relationship Id="rId14" Type="http://schemas.openxmlformats.org/officeDocument/2006/relationships/oleObject" Target="../embeddings/Microsoft_Word_97_-_2003___124.doc"/><Relationship Id="rId22" Type="http://schemas.openxmlformats.org/officeDocument/2006/relationships/oleObject" Target="../embeddings/oleObject130.bin"/><Relationship Id="rId27" Type="http://schemas.openxmlformats.org/officeDocument/2006/relationships/image" Target="../media/image150.emf"/><Relationship Id="rId30" Type="http://schemas.openxmlformats.org/officeDocument/2006/relationships/image" Target="../media/image151.emf"/></Relationships>
</file>

<file path=ppt/slides/_rels/slide58.xml.rels><?xml version="1.0" encoding="UTF-8" standalone="yes"?>
<Relationships xmlns="http://schemas.openxmlformats.org/package/2006/relationships"><Relationship Id="rId3" Type="http://schemas.openxmlformats.org/officeDocument/2006/relationships/tags" Target="../tags/tag197.xml"/><Relationship Id="rId2" Type="http://schemas.openxmlformats.org/officeDocument/2006/relationships/tags" Target="../tags/tag196.xml"/><Relationship Id="rId1" Type="http://schemas.openxmlformats.org/officeDocument/2006/relationships/tags" Target="../tags/tag195.xml"/><Relationship Id="rId6" Type="http://schemas.openxmlformats.org/officeDocument/2006/relationships/image" Target="../media/image4.png"/><Relationship Id="rId5" Type="http://schemas.openxmlformats.org/officeDocument/2006/relationships/image" Target="../media/image3.jpeg"/><Relationship Id="rId4"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7.emf"/><Relationship Id="rId2" Type="http://schemas.openxmlformats.org/officeDocument/2006/relationships/tags" Target="../tags/tag37.xml"/><Relationship Id="rId1" Type="http://schemas.openxmlformats.org/officeDocument/2006/relationships/vmlDrawing" Target="../drawings/vmlDrawing1.vml"/><Relationship Id="rId6" Type="http://schemas.openxmlformats.org/officeDocument/2006/relationships/oleObject" Target="../embeddings/Microsoft_Word_97_-_2003___1.doc"/><Relationship Id="rId5" Type="http://schemas.openxmlformats.org/officeDocument/2006/relationships/oleObject" Target="../embeddings/oleObject1.bin"/><Relationship Id="rId4"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notesSlide" Target="../notesSlides/notesSlide4.xml"/><Relationship Id="rId7" Type="http://schemas.openxmlformats.org/officeDocument/2006/relationships/image" Target="../media/image9.png"/><Relationship Id="rId2" Type="http://schemas.openxmlformats.org/officeDocument/2006/relationships/slideLayout" Target="../slideLayouts/slideLayout2.xml"/><Relationship Id="rId1" Type="http://schemas.openxmlformats.org/officeDocument/2006/relationships/vmlDrawing" Target="../drawings/vmlDrawing2.vml"/><Relationship Id="rId6" Type="http://schemas.openxmlformats.org/officeDocument/2006/relationships/image" Target="../media/image8.emf"/><Relationship Id="rId5" Type="http://schemas.openxmlformats.org/officeDocument/2006/relationships/oleObject" Target="../embeddings/Microsoft_Word_97_-_2003___2.doc"/><Relationship Id="rId4" Type="http://schemas.openxmlformats.org/officeDocument/2006/relationships/oleObject" Target="../embeddings/oleObject2.bin"/><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E:\2023\课件\同步\2024（秋）数学 选择性必修 第一册 人教A版（新教材新标准）学生用书（鲁津京琼粤……）\封面\封面封底2.jp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34396" y="-19348"/>
            <a:ext cx="12260793" cy="6896696"/>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custDataLst>
              <p:tags r:id="rId1"/>
            </p:custDataLst>
          </p:nvPr>
        </p:nvSpPr>
        <p:spPr>
          <a:xfrm flipV="1">
            <a:off x="0" y="1929765"/>
            <a:ext cx="12192000" cy="258889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srgbClr>
              </a:solidFill>
              <a:latin typeface="微软雅黑" panose="020B0503020204020204" pitchFamily="34" charset="-122"/>
            </a:endParaRPr>
          </a:p>
        </p:txBody>
      </p:sp>
      <p:sp>
        <p:nvSpPr>
          <p:cNvPr id="7" name="矩形 6"/>
          <p:cNvSpPr/>
          <p:nvPr>
            <p:custDataLst>
              <p:tags r:id="rId2"/>
            </p:custDataLst>
          </p:nvPr>
        </p:nvSpPr>
        <p:spPr>
          <a:xfrm>
            <a:off x="2343150" y="2464435"/>
            <a:ext cx="9808210" cy="46418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nSpc>
                <a:spcPct val="100000"/>
              </a:lnSpc>
            </a:pPr>
            <a:r>
              <a:rPr sz="2200" smtClean="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第</a:t>
            </a:r>
            <a:r>
              <a:rPr lang="zh-CN" altLang="en-US" sz="2200" dirty="0" smtClean="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二</a:t>
            </a:r>
            <a:r>
              <a:rPr sz="2200" dirty="0" smtClean="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章 </a:t>
            </a:r>
            <a:r>
              <a:rPr lang="en-US" sz="2200" dirty="0" smtClean="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   </a:t>
            </a:r>
            <a:r>
              <a:rPr lang="en-US" altLang="zh-CN" sz="22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2.5</a:t>
            </a:r>
            <a:r>
              <a:rPr lang="zh-CN" altLang="en-US" sz="22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　直线与圆、圆与圆的位置</a:t>
            </a:r>
            <a:r>
              <a:rPr lang="zh-CN" altLang="en-US" sz="2200" dirty="0" smtClean="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关系   </a:t>
            </a:r>
            <a:r>
              <a:rPr lang="en-US" altLang="zh-CN" sz="22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2.5.1</a:t>
            </a:r>
            <a:r>
              <a:rPr lang="zh-CN" altLang="en-US" sz="22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rPr>
              <a:t>　直线与圆的位置关系</a:t>
            </a:r>
            <a:endParaRPr lang="en-US" altLang="zh-CN" sz="2200" dirty="0">
              <a:solidFill>
                <a:schemeClr val="bg1">
                  <a:lumMod val="50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 name="矩形 1"/>
          <p:cNvSpPr/>
          <p:nvPr>
            <p:custDataLst>
              <p:tags r:id="rId3"/>
            </p:custDataLst>
          </p:nvPr>
        </p:nvSpPr>
        <p:spPr>
          <a:xfrm>
            <a:off x="855980" y="2492375"/>
            <a:ext cx="1216660" cy="1354455"/>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6" name="图片 5" descr="创新设计字体-01"/>
          <p:cNvPicPr>
            <a:picLocks noChangeAspect="1"/>
          </p:cNvPicPr>
          <p:nvPr>
            <p:custDataLst>
              <p:tags r:id="rId4"/>
            </p:custDataLst>
          </p:nvPr>
        </p:nvPicPr>
        <p:blipFill>
          <a:blip r:embed="rId8">
            <a:lum bright="100000"/>
          </a:blip>
          <a:stretch>
            <a:fillRect/>
          </a:stretch>
        </p:blipFill>
        <p:spPr>
          <a:xfrm>
            <a:off x="874078" y="2564765"/>
            <a:ext cx="1180465" cy="1209675"/>
          </a:xfrm>
          <a:prstGeom prst="rect">
            <a:avLst/>
          </a:prstGeom>
        </p:spPr>
      </p:pic>
      <p:sp>
        <p:nvSpPr>
          <p:cNvPr id="8" name="文本框 4"/>
          <p:cNvSpPr txBox="1"/>
          <p:nvPr>
            <p:custDataLst>
              <p:tags r:id="rId5"/>
            </p:custDataLst>
          </p:nvPr>
        </p:nvSpPr>
        <p:spPr>
          <a:xfrm>
            <a:off x="2372741" y="3068157"/>
            <a:ext cx="10057702" cy="830997"/>
          </a:xfrm>
          <a:prstGeom prst="rect">
            <a:avLst/>
          </a:prstGeom>
          <a:noFill/>
        </p:spPr>
        <p:txBody>
          <a:bodyPr wrap="square" rtlCol="0">
            <a:spAutoFit/>
            <a:scene3d>
              <a:camera prst="orthographicFront"/>
              <a:lightRig rig="threePt" dir="t"/>
            </a:scene3d>
            <a:sp3d contourW="12700"/>
          </a:bodyPr>
          <a:lstStyle/>
          <a:p>
            <a:pPr defTabSz="1218565">
              <a:lnSpc>
                <a:spcPct val="100000"/>
              </a:lnSpc>
              <a:tabLst>
                <a:tab pos="2600325" algn="l"/>
              </a:tabLst>
            </a:pPr>
            <a:r>
              <a:rPr lang="zh-CN" altLang="en-US" sz="4600" b="1">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第一课时　直线与圆的位置关系</a:t>
            </a:r>
            <a:endParaRPr sz="46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786905" y="0"/>
            <a:ext cx="1259395" cy="17012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extBox 8"/>
          <p:cNvSpPr txBox="1"/>
          <p:nvPr>
            <p:custDataLst>
              <p:tags r:id="rId2"/>
            </p:custDataLst>
          </p:nvPr>
        </p:nvSpPr>
        <p:spPr>
          <a:xfrm>
            <a:off x="610626" y="1058464"/>
            <a:ext cx="1611952" cy="346249"/>
          </a:xfrm>
          <a:prstGeom prst="rect">
            <a:avLst/>
          </a:prstGeom>
          <a:noFill/>
        </p:spPr>
        <p:txBody>
          <a:bodyPr wrap="square" lIns="0" tIns="0" rIns="0" bIns="0" rtlCol="0" anchor="ctr">
            <a:spAutoFit/>
          </a:bodyPr>
          <a:lstStyle/>
          <a:p>
            <a:pPr algn="ctr">
              <a:lnSpc>
                <a:spcPts val="3000"/>
              </a:lnSpc>
            </a:pPr>
            <a:r>
              <a:rPr lang="zh-CN" altLang="en-US" sz="2000" dirty="0" smtClean="0">
                <a:solidFill>
                  <a:prstClr val="white"/>
                </a:solidFill>
                <a:ea typeface="微软雅黑" panose="020B0503020204020204" pitchFamily="34" charset="-122"/>
              </a:rPr>
              <a:t>温馨提示</a:t>
            </a:r>
            <a:endParaRPr lang="zh-CN" altLang="en-US" sz="2000" dirty="0">
              <a:solidFill>
                <a:prstClr val="white"/>
              </a:solidFill>
              <a:ea typeface="微软雅黑" panose="020B0503020204020204" pitchFamily="34" charset="-122"/>
              <a:sym typeface="Arial" panose="020B0604020202020204" pitchFamily="34" charset="0"/>
            </a:endParaRPr>
          </a:p>
        </p:txBody>
      </p:sp>
      <p:sp>
        <p:nvSpPr>
          <p:cNvPr id="3" name="矩形 2"/>
          <p:cNvSpPr/>
          <p:nvPr>
            <p:custDataLst>
              <p:tags r:id="rId3"/>
            </p:custDataLst>
          </p:nvPr>
        </p:nvSpPr>
        <p:spPr>
          <a:xfrm>
            <a:off x="767087" y="1738884"/>
            <a:ext cx="11208911" cy="1816908"/>
          </a:xfrm>
          <a:prstGeom prst="rect">
            <a:avLst/>
          </a:prstGeom>
        </p:spPr>
        <p:txBody>
          <a:bodyPr wrap="square">
            <a:spAutoFit/>
          </a:bodyPr>
          <a:lstStyle/>
          <a:p>
            <a:pPr algn="just">
              <a:lnSpc>
                <a:spcPct val="150000"/>
              </a:lnSpc>
              <a:spcAft>
                <a:spcPts val="0"/>
              </a:spcAft>
              <a:tabLst>
                <a:tab pos="2430780" algn="l"/>
              </a:tabLst>
            </a:pPr>
            <a:r>
              <a:rPr lang="en-US" altLang="zh-CN" sz="2600" b="1" kern="100">
                <a:latin typeface="Times New Roman"/>
                <a:cs typeface="Courier New"/>
              </a:rPr>
              <a:t>(1)</a:t>
            </a:r>
            <a:r>
              <a:rPr lang="zh-CN" altLang="zh-CN" sz="2600" b="1" kern="100" dirty="0">
                <a:latin typeface="Times New Roman"/>
                <a:cs typeface="Times New Roman"/>
              </a:rPr>
              <a:t>代数法从方程的角度来考虑，比较直观，但计算较为烦琐；几何法从几何的角度来考虑，方法较为简单，是判断直线与圆的位置关系的常用方法</a:t>
            </a:r>
            <a:r>
              <a:rPr lang="en-US" altLang="zh-CN" sz="2600" b="1" kern="100" dirty="0">
                <a:latin typeface="Times New Roman"/>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判断直线与其他二次曲线的关系时，常用代数法</a:t>
            </a:r>
            <a:r>
              <a:rPr lang="en-US" altLang="zh-CN" sz="2600" b="1" kern="100" dirty="0">
                <a:latin typeface="Times New Roman"/>
                <a:cs typeface="Courier New"/>
              </a:rPr>
              <a:t>.</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a:off x="0" y="244666"/>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393410" y="226822"/>
            <a:ext cx="647703"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例</a:t>
            </a:r>
            <a:r>
              <a:rPr kumimoji="1" lang="en-US" altLang="zh-CN" sz="2000" b="1" dirty="0" smtClean="0">
                <a:solidFill>
                  <a:prstClr val="white"/>
                </a:solidFill>
                <a:latin typeface="微软雅黑" pitchFamily="34" charset="-122"/>
                <a:ea typeface="微软雅黑" pitchFamily="34" charset="-122"/>
              </a:rPr>
              <a:t>1</a:t>
            </a:r>
            <a:endParaRPr kumimoji="1" lang="zh-CN" altLang="en-US" sz="2000" b="1" dirty="0">
              <a:solidFill>
                <a:prstClr val="white"/>
              </a:solidFill>
              <a:latin typeface="微软雅黑" pitchFamily="34" charset="-122"/>
              <a:ea typeface="微软雅黑" pitchFamily="34" charset="-122"/>
            </a:endParaRPr>
          </a:p>
        </p:txBody>
      </p:sp>
      <p:sp>
        <p:nvSpPr>
          <p:cNvPr id="11" name="矩形 10"/>
          <p:cNvSpPr/>
          <p:nvPr/>
        </p:nvSpPr>
        <p:spPr>
          <a:xfrm>
            <a:off x="281592" y="684276"/>
            <a:ext cx="11423713" cy="1292662"/>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ea typeface="楷体_GB2312"/>
              </a:rPr>
              <a:t>(</a:t>
            </a:r>
            <a:r>
              <a:rPr lang="zh-CN" altLang="zh-CN" sz="2600" b="1" kern="100" dirty="0">
                <a:latin typeface="宋体" pitchFamily="2" charset="-122"/>
                <a:ea typeface="宋体" pitchFamily="2" charset="-122"/>
                <a:cs typeface="Times New Roman"/>
              </a:rPr>
              <a:t>链接教材</a:t>
            </a:r>
            <a:r>
              <a:rPr lang="en-US" altLang="zh-CN" sz="2600" b="1" kern="100" dirty="0">
                <a:latin typeface="宋体" pitchFamily="2" charset="-122"/>
                <a:ea typeface="宋体" pitchFamily="2" charset="-122"/>
              </a:rPr>
              <a:t>P93</a:t>
            </a:r>
            <a:r>
              <a:rPr lang="zh-CN" altLang="zh-CN" sz="2600" b="1" kern="100" dirty="0">
                <a:latin typeface="宋体" pitchFamily="2" charset="-122"/>
                <a:ea typeface="宋体" pitchFamily="2" charset="-122"/>
                <a:cs typeface="Times New Roman"/>
              </a:rPr>
              <a:t>练习</a:t>
            </a:r>
            <a:r>
              <a:rPr lang="en-US" altLang="zh-CN" sz="2600" b="1" kern="100" dirty="0">
                <a:latin typeface="宋体" pitchFamily="2" charset="-122"/>
                <a:ea typeface="宋体" pitchFamily="2" charset="-122"/>
              </a:rPr>
              <a:t>1</a:t>
            </a:r>
            <a:r>
              <a:rPr lang="en-US" altLang="zh-CN" sz="2600" b="1" kern="100" dirty="0">
                <a:latin typeface="Times New Roman"/>
                <a:ea typeface="楷体_GB2312"/>
              </a:rPr>
              <a:t>)</a:t>
            </a:r>
            <a:r>
              <a:rPr lang="zh-CN" altLang="zh-CN" sz="2600" b="1" kern="100" dirty="0" smtClean="0">
                <a:latin typeface="Times New Roman"/>
                <a:cs typeface="Times New Roman"/>
              </a:rPr>
              <a:t>已知</a:t>
            </a:r>
            <a:r>
              <a:rPr lang="zh-CN" altLang="zh-CN" sz="2600" b="1" kern="100" dirty="0">
                <a:latin typeface="Times New Roman"/>
                <a:cs typeface="Times New Roman"/>
              </a:rPr>
              <a:t>圆的方程是</a:t>
            </a:r>
            <a:r>
              <a:rPr lang="en-US" altLang="zh-CN" sz="2600" b="1" i="1" kern="100" dirty="0">
                <a:latin typeface="Times New Roman"/>
                <a:cs typeface="Courier New"/>
              </a:rPr>
              <a:t>x</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y</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，直线</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b</a:t>
            </a:r>
            <a:r>
              <a:rPr lang="zh-CN" altLang="zh-CN" sz="2600" b="1" kern="100" dirty="0">
                <a:latin typeface="Times New Roman"/>
                <a:cs typeface="Times New Roman"/>
              </a:rPr>
              <a:t>，当</a:t>
            </a:r>
            <a:r>
              <a:rPr lang="en-US" altLang="zh-CN" sz="2600" b="1" i="1" kern="100" dirty="0">
                <a:latin typeface="Times New Roman"/>
                <a:cs typeface="Courier New"/>
              </a:rPr>
              <a:t>b</a:t>
            </a:r>
            <a:r>
              <a:rPr lang="zh-CN" altLang="zh-CN" sz="2600" b="1" kern="100" dirty="0">
                <a:latin typeface="Times New Roman"/>
                <a:cs typeface="Times New Roman"/>
              </a:rPr>
              <a:t>为何值时，圆与直线相交、相切、相离？</a:t>
            </a:r>
            <a:endParaRPr lang="zh-CN" altLang="zh-CN" sz="1050" kern="100" dirty="0">
              <a:effectLst/>
              <a:latin typeface="宋体"/>
              <a:cs typeface="Courier New"/>
            </a:endParaRPr>
          </a:p>
        </p:txBody>
      </p:sp>
      <p:grpSp>
        <p:nvGrpSpPr>
          <p:cNvPr id="12" name="组合 11"/>
          <p:cNvGrpSpPr/>
          <p:nvPr/>
        </p:nvGrpSpPr>
        <p:grpSpPr>
          <a:xfrm>
            <a:off x="441261" y="2095119"/>
            <a:ext cx="11373168" cy="3926205"/>
            <a:chOff x="389255" y="2564892"/>
            <a:chExt cx="11373168" cy="3926205"/>
          </a:xfrm>
        </p:grpSpPr>
        <p:sp>
          <p:nvSpPr>
            <p:cNvPr id="13" name="圆角矩形 12"/>
            <p:cNvSpPr/>
            <p:nvPr>
              <p:custDataLst>
                <p:tags r:id="rId2"/>
              </p:custDataLst>
            </p:nvPr>
          </p:nvSpPr>
          <p:spPr>
            <a:xfrm>
              <a:off x="389255" y="2677922"/>
              <a:ext cx="11373168" cy="38131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4" name="矩形 13"/>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9" name="图片 18"/>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979779006"/>
              </p:ext>
            </p:extLst>
          </p:nvPr>
        </p:nvGraphicFramePr>
        <p:xfrm>
          <a:off x="599694" y="2374265"/>
          <a:ext cx="10261600" cy="990600"/>
        </p:xfrm>
        <a:graphic>
          <a:graphicData uri="http://schemas.openxmlformats.org/presentationml/2006/ole">
            <mc:AlternateContent xmlns:mc="http://schemas.openxmlformats.org/markup-compatibility/2006">
              <mc:Choice xmlns:v="urn:schemas-microsoft-com:vml" Requires="v">
                <p:oleObj spid="_x0000_s5137" name="Document" r:id="rId9" imgW="10267135" imgH="989162" progId="Word.Document.8">
                  <p:embed/>
                </p:oleObj>
              </mc:Choice>
              <mc:Fallback>
                <p:oleObj name="Document" r:id="rId9" imgW="10267135" imgH="989162" progId="Word.Document.8">
                  <p:embed/>
                  <p:pic>
                    <p:nvPicPr>
                      <p:cNvPr id="0" name=""/>
                      <p:cNvPicPr/>
                      <p:nvPr/>
                    </p:nvPicPr>
                    <p:blipFill>
                      <a:blip r:embed="rId10"/>
                      <a:stretch>
                        <a:fillRect/>
                      </a:stretch>
                    </p:blipFill>
                    <p:spPr>
                      <a:xfrm>
                        <a:off x="599694" y="2374265"/>
                        <a:ext cx="10261600" cy="990600"/>
                      </a:xfrm>
                      <a:prstGeom prst="rect">
                        <a:avLst/>
                      </a:prstGeom>
                    </p:spPr>
                  </p:pic>
                </p:oleObj>
              </mc:Fallback>
            </mc:AlternateContent>
          </a:graphicData>
        </a:graphic>
      </p:graphicFrame>
      <p:sp>
        <p:nvSpPr>
          <p:cNvPr id="21" name="矩形 20"/>
          <p:cNvSpPr/>
          <p:nvPr/>
        </p:nvSpPr>
        <p:spPr>
          <a:xfrm>
            <a:off x="533838" y="3339973"/>
            <a:ext cx="11198621" cy="2492990"/>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有两组不同实数解；有一组实数解；无实数解的问题</a:t>
            </a:r>
            <a:r>
              <a:rPr lang="en-US" altLang="zh-CN" sz="2600" b="1" kern="100" dirty="0">
                <a:latin typeface="Times New Roman"/>
                <a:ea typeface="宋体" pitchFamily="2" charset="-122"/>
                <a:cs typeface="Courier New"/>
              </a:rPr>
              <a:t>.</a:t>
            </a:r>
            <a:endParaRPr lang="zh-CN" altLang="zh-CN" sz="2600" kern="100" dirty="0">
              <a:latin typeface="宋体"/>
              <a:cs typeface="Courier New"/>
            </a:endParaRPr>
          </a:p>
          <a:p>
            <a:pPr algn="just">
              <a:lnSpc>
                <a:spcPct val="150000"/>
              </a:lnSpc>
              <a:spcAft>
                <a:spcPts val="0"/>
              </a:spcAft>
              <a:tabLst>
                <a:tab pos="2430780" algn="l"/>
              </a:tabLst>
            </a:pPr>
            <a:r>
              <a:rPr lang="en-US" altLang="zh-CN" sz="2600" b="1" kern="100" dirty="0">
                <a:latin typeface="宋体"/>
                <a:ea typeface="宋体" pitchFamily="2" charset="-122"/>
                <a:cs typeface="Times New Roman"/>
              </a:rPr>
              <a:t>②</a:t>
            </a:r>
            <a:r>
              <a:rPr lang="zh-CN" altLang="zh-CN" sz="2600" b="1" kern="100" dirty="0">
                <a:latin typeface="Times New Roman"/>
                <a:ea typeface="宋体" pitchFamily="2" charset="-122"/>
                <a:cs typeface="Times New Roman"/>
              </a:rPr>
              <a:t>代入</a:t>
            </a:r>
            <a:r>
              <a:rPr lang="en-US" altLang="zh-CN" sz="2600" b="1" kern="100" dirty="0">
                <a:latin typeface="宋体"/>
                <a:ea typeface="宋体" pitchFamily="2" charset="-122"/>
                <a:cs typeface="Times New Roman"/>
              </a:rPr>
              <a:t>①</a:t>
            </a:r>
            <a:r>
              <a:rPr lang="zh-CN" altLang="zh-CN" sz="2600" b="1" kern="100" dirty="0">
                <a:latin typeface="Times New Roman"/>
                <a:ea typeface="宋体" pitchFamily="2" charset="-122"/>
                <a:cs typeface="Times New Roman"/>
              </a:rPr>
              <a:t>，</a:t>
            </a:r>
            <a:endParaRPr lang="zh-CN" altLang="zh-CN" sz="260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整理得</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bx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b</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r>
              <a:rPr lang="en-US" altLang="zh-CN" sz="2600" b="1" kern="100" dirty="0">
                <a:latin typeface="宋体"/>
                <a:ea typeface="宋体" pitchFamily="2" charset="-122"/>
                <a:cs typeface="Times New Roman"/>
              </a:rPr>
              <a:t>③</a:t>
            </a:r>
            <a:endParaRPr lang="zh-CN" altLang="zh-CN" sz="2600" kern="100" dirty="0">
              <a:latin typeface="宋体"/>
              <a:cs typeface="Courier New"/>
            </a:endParaRPr>
          </a:p>
          <a:p>
            <a:pPr algn="just">
              <a:lnSpc>
                <a:spcPct val="150000"/>
              </a:lnSpc>
              <a:tabLst>
                <a:tab pos="2430780" algn="l"/>
              </a:tabLst>
            </a:pPr>
            <a:r>
              <a:rPr lang="zh-CN" altLang="zh-CN" sz="2600" b="1" kern="100" dirty="0">
                <a:latin typeface="Times New Roman" pitchFamily="18" charset="0"/>
                <a:ea typeface="宋体" pitchFamily="2" charset="-122"/>
                <a:cs typeface="Times New Roman"/>
              </a:rPr>
              <a:t>方程</a:t>
            </a:r>
            <a:r>
              <a:rPr lang="en-US" altLang="zh-CN" sz="2600" b="1" kern="100" dirty="0">
                <a:latin typeface="Times New Roman" pitchFamily="18" charset="0"/>
                <a:ea typeface="宋体" pitchFamily="2" charset="-122"/>
                <a:cs typeface="Times New Roman"/>
              </a:rPr>
              <a:t>③</a:t>
            </a:r>
            <a:r>
              <a:rPr lang="zh-CN" altLang="zh-CN" sz="2600" b="1" kern="100" dirty="0">
                <a:latin typeface="Times New Roman" pitchFamily="18" charset="0"/>
                <a:ea typeface="宋体" pitchFamily="2" charset="-122"/>
                <a:cs typeface="Times New Roman"/>
              </a:rPr>
              <a:t>的根的</a:t>
            </a:r>
            <a:r>
              <a:rPr lang="zh-CN" altLang="zh-CN" sz="2600" b="1" kern="100" dirty="0" smtClean="0">
                <a:latin typeface="Times New Roman" pitchFamily="18" charset="0"/>
                <a:ea typeface="宋体" pitchFamily="2" charset="-122"/>
                <a:cs typeface="Times New Roman"/>
              </a:rPr>
              <a:t>判别式</a:t>
            </a:r>
            <a:r>
              <a:rPr lang="en-US" altLang="zh-CN" sz="2600" b="1" i="1" dirty="0">
                <a:latin typeface="Times New Roman" pitchFamily="18" charset="0"/>
              </a:rPr>
              <a:t>Δ</a:t>
            </a:r>
            <a:r>
              <a:rPr lang="zh-CN" altLang="zh-CN" sz="2600" b="1" dirty="0">
                <a:latin typeface="Times New Roman" pitchFamily="18" charset="0"/>
              </a:rPr>
              <a:t>＝</a:t>
            </a:r>
            <a:r>
              <a:rPr lang="en-US" altLang="zh-CN" sz="2600" b="1" dirty="0">
                <a:latin typeface="Times New Roman" pitchFamily="18" charset="0"/>
              </a:rPr>
              <a:t>(2</a:t>
            </a:r>
            <a:r>
              <a:rPr lang="en-US" altLang="zh-CN" sz="2600" b="1" i="1" dirty="0">
                <a:latin typeface="Times New Roman" pitchFamily="18" charset="0"/>
              </a:rPr>
              <a:t>b</a:t>
            </a:r>
            <a:r>
              <a:rPr lang="en-US" altLang="zh-CN" sz="2600" b="1" dirty="0">
                <a:latin typeface="Times New Roman" pitchFamily="18" charset="0"/>
              </a:rPr>
              <a:t>)</a:t>
            </a:r>
            <a:r>
              <a:rPr lang="en-US" altLang="zh-CN" sz="2600" b="1" baseline="30000" dirty="0">
                <a:latin typeface="Times New Roman" pitchFamily="18" charset="0"/>
              </a:rPr>
              <a:t>2</a:t>
            </a:r>
            <a:r>
              <a:rPr lang="zh-CN" altLang="zh-CN" sz="2600" b="1" dirty="0">
                <a:latin typeface="Times New Roman" pitchFamily="18" charset="0"/>
              </a:rPr>
              <a:t>－</a:t>
            </a:r>
            <a:r>
              <a:rPr lang="en-US" altLang="zh-CN" sz="2600" b="1" dirty="0">
                <a:latin typeface="Times New Roman" pitchFamily="18" charset="0"/>
              </a:rPr>
              <a:t>4×2(</a:t>
            </a:r>
            <a:r>
              <a:rPr lang="en-US" altLang="zh-CN" sz="2600" b="1" i="1" dirty="0">
                <a:latin typeface="Times New Roman" pitchFamily="18" charset="0"/>
              </a:rPr>
              <a:t>b</a:t>
            </a:r>
            <a:r>
              <a:rPr lang="en-US" altLang="zh-CN" sz="2600" b="1" baseline="30000" dirty="0">
                <a:latin typeface="Times New Roman" pitchFamily="18" charset="0"/>
              </a:rPr>
              <a:t>2</a:t>
            </a:r>
            <a:r>
              <a:rPr lang="zh-CN" altLang="zh-CN" sz="2600" b="1" dirty="0">
                <a:latin typeface="Times New Roman" pitchFamily="18" charset="0"/>
              </a:rPr>
              <a:t>－</a:t>
            </a:r>
            <a:r>
              <a:rPr lang="en-US" altLang="zh-CN" sz="2600" b="1" dirty="0">
                <a:latin typeface="Times New Roman" pitchFamily="18" charset="0"/>
              </a:rPr>
              <a:t>2)</a:t>
            </a:r>
            <a:r>
              <a:rPr lang="zh-CN" altLang="zh-CN" sz="2600" b="1" dirty="0">
                <a:latin typeface="Times New Roman" pitchFamily="18" charset="0"/>
              </a:rPr>
              <a:t>＝－</a:t>
            </a:r>
            <a:r>
              <a:rPr lang="en-US" altLang="zh-CN" sz="2600" b="1" dirty="0">
                <a:latin typeface="Times New Roman" pitchFamily="18" charset="0"/>
              </a:rPr>
              <a:t>4(</a:t>
            </a:r>
            <a:r>
              <a:rPr lang="en-US" altLang="zh-CN" sz="2600" b="1" i="1" dirty="0">
                <a:latin typeface="Times New Roman" pitchFamily="18" charset="0"/>
              </a:rPr>
              <a:t>b</a:t>
            </a:r>
            <a:r>
              <a:rPr lang="zh-CN" altLang="zh-CN" sz="2600" b="1" dirty="0">
                <a:latin typeface="Times New Roman" pitchFamily="18" charset="0"/>
              </a:rPr>
              <a:t>＋</a:t>
            </a:r>
            <a:r>
              <a:rPr lang="en-US" altLang="zh-CN" sz="2600" b="1" dirty="0">
                <a:latin typeface="Times New Roman" pitchFamily="18" charset="0"/>
              </a:rPr>
              <a:t>2)(</a:t>
            </a:r>
            <a:r>
              <a:rPr lang="en-US" altLang="zh-CN" sz="2600" b="1" i="1" dirty="0">
                <a:latin typeface="Times New Roman" pitchFamily="18" charset="0"/>
              </a:rPr>
              <a:t>b</a:t>
            </a:r>
            <a:r>
              <a:rPr lang="zh-CN" altLang="zh-CN" sz="2600" b="1" dirty="0">
                <a:latin typeface="Times New Roman" pitchFamily="18" charset="0"/>
              </a:rPr>
              <a:t>－</a:t>
            </a:r>
            <a:r>
              <a:rPr lang="en-US" altLang="zh-CN" sz="2600" b="1" dirty="0">
                <a:latin typeface="Times New Roman" pitchFamily="18" charset="0"/>
              </a:rPr>
              <a:t>2</a:t>
            </a:r>
            <a:r>
              <a:rPr lang="en-US" altLang="zh-CN" sz="2600" b="1" dirty="0" smtClean="0">
                <a:latin typeface="Times New Roman" pitchFamily="18" charset="0"/>
              </a:rPr>
              <a:t>).</a:t>
            </a:r>
            <a:endParaRPr lang="zh-CN" altLang="zh-CN" sz="2600" kern="100" dirty="0">
              <a:effectLst/>
              <a:latin typeface="Times New Roman" pitchFamily="18" charset="0"/>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1">
                                            <p:txEl>
                                              <p:pRg st="0" end="0"/>
                                            </p:txEl>
                                          </p:spTgt>
                                        </p:tgtEl>
                                        <p:attrNameLst>
                                          <p:attrName>style.visibility</p:attrName>
                                        </p:attrNameLst>
                                      </p:cBhvr>
                                      <p:to>
                                        <p:strVal val="visible"/>
                                      </p:to>
                                    </p:set>
                                    <p:animEffect transition="in" filter="blinds(horizontal)">
                                      <p:cBhvr>
                                        <p:cTn id="15" dur="500"/>
                                        <p:tgtEl>
                                          <p:spTgt spid="21">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1">
                                            <p:txEl>
                                              <p:pRg st="1" end="1"/>
                                            </p:txEl>
                                          </p:spTgt>
                                        </p:tgtEl>
                                        <p:attrNameLst>
                                          <p:attrName>style.visibility</p:attrName>
                                        </p:attrNameLst>
                                      </p:cBhvr>
                                      <p:to>
                                        <p:strVal val="visible"/>
                                      </p:to>
                                    </p:set>
                                    <p:animEffect transition="in" filter="blinds(horizontal)">
                                      <p:cBhvr>
                                        <p:cTn id="20" dur="500"/>
                                        <p:tgtEl>
                                          <p:spTgt spid="21">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21">
                                            <p:txEl>
                                              <p:pRg st="2" end="2"/>
                                            </p:txEl>
                                          </p:spTgt>
                                        </p:tgtEl>
                                        <p:attrNameLst>
                                          <p:attrName>style.visibility</p:attrName>
                                        </p:attrNameLst>
                                      </p:cBhvr>
                                      <p:to>
                                        <p:strVal val="visible"/>
                                      </p:to>
                                    </p:set>
                                    <p:animEffect transition="in" filter="blinds(horizontal)">
                                      <p:cBhvr>
                                        <p:cTn id="25" dur="500"/>
                                        <p:tgtEl>
                                          <p:spTgt spid="21">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21">
                                            <p:txEl>
                                              <p:pRg st="3" end="3"/>
                                            </p:txEl>
                                          </p:spTgt>
                                        </p:tgtEl>
                                        <p:attrNameLst>
                                          <p:attrName>style.visibility</p:attrName>
                                        </p:attrNameLst>
                                      </p:cBhvr>
                                      <p:to>
                                        <p:strVal val="visible"/>
                                      </p:to>
                                    </p:set>
                                    <p:animEffect transition="in" filter="blinds(horizontal)">
                                      <p:cBhvr>
                                        <p:cTn id="30" dur="500"/>
                                        <p:tgtEl>
                                          <p:spTgt spid="21">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352234" y="417703"/>
            <a:ext cx="11373168" cy="5387594"/>
            <a:chOff x="389255" y="2564892"/>
            <a:chExt cx="11373168" cy="5387594"/>
          </a:xfrm>
        </p:grpSpPr>
        <p:sp>
          <p:nvSpPr>
            <p:cNvPr id="15" name="圆角矩形 14"/>
            <p:cNvSpPr/>
            <p:nvPr>
              <p:custDataLst>
                <p:tags r:id="rId1"/>
              </p:custDataLst>
            </p:nvPr>
          </p:nvSpPr>
          <p:spPr>
            <a:xfrm>
              <a:off x="389255" y="2677922"/>
              <a:ext cx="11373168" cy="5274564"/>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2"/>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3"/>
              </p:custDataLst>
            </p:nvPr>
          </p:nvPicPr>
          <p:blipFill>
            <a:blip r:embed="rId6"/>
            <a:stretch>
              <a:fillRect/>
            </a:stretch>
          </p:blipFill>
          <p:spPr>
            <a:xfrm>
              <a:off x="983615" y="2564892"/>
              <a:ext cx="224790" cy="202565"/>
            </a:xfrm>
            <a:prstGeom prst="rect">
              <a:avLst/>
            </a:prstGeom>
          </p:spPr>
        </p:pic>
      </p:grpSp>
      <p:sp>
        <p:nvSpPr>
          <p:cNvPr id="18" name="矩形 17"/>
          <p:cNvSpPr/>
          <p:nvPr/>
        </p:nvSpPr>
        <p:spPr>
          <a:xfrm>
            <a:off x="501455" y="677932"/>
            <a:ext cx="11087744" cy="1292662"/>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当－</a:t>
            </a:r>
            <a:r>
              <a:rPr lang="en-US" altLang="zh-CN" sz="2600" b="1" kern="100" dirty="0">
                <a:latin typeface="Times New Roman"/>
                <a:ea typeface="宋体" pitchFamily="2" charset="-122"/>
                <a:cs typeface="Courier New"/>
              </a:rPr>
              <a:t>2&lt;</a:t>
            </a:r>
            <a:r>
              <a:rPr lang="en-US" altLang="zh-CN" sz="2600" b="1" i="1" kern="100" dirty="0">
                <a:latin typeface="Times New Roman"/>
                <a:ea typeface="宋体" pitchFamily="2" charset="-122"/>
                <a:cs typeface="Courier New"/>
              </a:rPr>
              <a:t>b</a:t>
            </a:r>
            <a:r>
              <a:rPr lang="en-US" altLang="zh-CN" sz="2600" b="1" kern="100" dirty="0">
                <a:latin typeface="Times New Roman"/>
                <a:ea typeface="宋体" pitchFamily="2" charset="-122"/>
                <a:cs typeface="Courier New"/>
              </a:rPr>
              <a:t>&lt;2</a:t>
            </a:r>
            <a:r>
              <a:rPr lang="zh-CN" altLang="zh-CN" sz="2600" b="1" kern="100" dirty="0">
                <a:latin typeface="Times New Roman"/>
                <a:ea typeface="宋体" pitchFamily="2" charset="-122"/>
                <a:cs typeface="Times New Roman"/>
              </a:rPr>
              <a:t>时，</a:t>
            </a:r>
            <a:r>
              <a:rPr lang="en-US" altLang="zh-CN" sz="2600" b="1" i="1" kern="100" dirty="0">
                <a:latin typeface="Times New Roman"/>
                <a:ea typeface="宋体" pitchFamily="2" charset="-122"/>
                <a:cs typeface="Courier New"/>
              </a:rPr>
              <a:t>Δ</a:t>
            </a:r>
            <a:r>
              <a:rPr lang="en-US" altLang="zh-CN" sz="2600" b="1" kern="100" dirty="0">
                <a:latin typeface="Times New Roman"/>
                <a:ea typeface="宋体" pitchFamily="2" charset="-122"/>
                <a:cs typeface="Courier New"/>
              </a:rPr>
              <a:t>&gt;0</a:t>
            </a:r>
            <a:r>
              <a:rPr lang="zh-CN" altLang="zh-CN" sz="2600" b="1" kern="100" dirty="0">
                <a:latin typeface="Times New Roman"/>
                <a:ea typeface="宋体" pitchFamily="2" charset="-122"/>
                <a:cs typeface="Times New Roman"/>
              </a:rPr>
              <a:t>，方程组有两组不同实数解，因此直线与圆有两个公共点，直线与圆相交；</a:t>
            </a:r>
            <a:endParaRPr lang="zh-CN" altLang="zh-CN" sz="1050" kern="100" dirty="0">
              <a:effectLst/>
              <a:latin typeface="宋体"/>
              <a:cs typeface="Courier New"/>
            </a:endParaRPr>
          </a:p>
        </p:txBody>
      </p:sp>
      <p:sp>
        <p:nvSpPr>
          <p:cNvPr id="10" name="矩形 9"/>
          <p:cNvSpPr/>
          <p:nvPr/>
        </p:nvSpPr>
        <p:spPr>
          <a:xfrm>
            <a:off x="496088" y="1929511"/>
            <a:ext cx="10977964" cy="3693319"/>
          </a:xfrm>
          <a:prstGeom prst="rect">
            <a:avLst/>
          </a:prstGeom>
        </p:spPr>
        <p:txBody>
          <a:bodyPr>
            <a:spAutoFit/>
          </a:bodyPr>
          <a:lstStyle/>
          <a:p>
            <a:pPr algn="just">
              <a:lnSpc>
                <a:spcPct val="150000"/>
              </a:lnSpc>
              <a:spcAft>
                <a:spcPts val="0"/>
              </a:spcAft>
              <a:tabLst>
                <a:tab pos="2430780" algn="l"/>
              </a:tabLst>
            </a:pPr>
            <a:r>
              <a:rPr lang="zh-CN" altLang="zh-CN" sz="2600" b="1" kern="100" dirty="0" smtClean="0">
                <a:latin typeface="Times New Roman"/>
                <a:ea typeface="宋体" pitchFamily="2" charset="-122"/>
                <a:cs typeface="Times New Roman"/>
              </a:rPr>
              <a:t>当</a:t>
            </a:r>
            <a:r>
              <a:rPr lang="en-US" altLang="zh-CN" sz="2600" b="1" i="1" kern="100" dirty="0" smtClean="0">
                <a:latin typeface="Times New Roman"/>
                <a:ea typeface="宋体" pitchFamily="2" charset="-122"/>
                <a:cs typeface="Courier New"/>
              </a:rPr>
              <a:t>b</a:t>
            </a:r>
            <a:r>
              <a:rPr lang="zh-CN" altLang="zh-CN" sz="2600" b="1" kern="100" dirty="0" smtClean="0">
                <a:latin typeface="Times New Roman"/>
                <a:ea typeface="宋体" pitchFamily="2" charset="-122"/>
                <a:cs typeface="Times New Roman"/>
              </a:rPr>
              <a:t>＝</a:t>
            </a:r>
            <a:r>
              <a:rPr lang="en-US" altLang="zh-CN" sz="2600" b="1" kern="100" dirty="0" smtClean="0">
                <a:latin typeface="Times New Roman"/>
                <a:ea typeface="宋体" pitchFamily="2" charset="-122"/>
                <a:cs typeface="Courier New"/>
              </a:rPr>
              <a:t>2</a:t>
            </a:r>
            <a:r>
              <a:rPr lang="zh-CN" altLang="zh-CN" sz="2600" b="1" kern="100" dirty="0" smtClean="0">
                <a:latin typeface="Times New Roman"/>
                <a:ea typeface="宋体" pitchFamily="2" charset="-122"/>
                <a:cs typeface="Times New Roman"/>
              </a:rPr>
              <a:t>或</a:t>
            </a:r>
            <a:r>
              <a:rPr lang="en-US" altLang="zh-CN" sz="2600" b="1" i="1" kern="100" dirty="0" smtClean="0">
                <a:latin typeface="Times New Roman"/>
                <a:ea typeface="宋体" pitchFamily="2" charset="-122"/>
                <a:cs typeface="Courier New"/>
              </a:rPr>
              <a:t>b</a:t>
            </a:r>
            <a:r>
              <a:rPr lang="zh-CN" altLang="zh-CN" sz="2600" b="1" kern="100" dirty="0" smtClean="0">
                <a:latin typeface="Times New Roman"/>
                <a:ea typeface="宋体" pitchFamily="2" charset="-122"/>
                <a:cs typeface="Times New Roman"/>
              </a:rPr>
              <a:t>＝－</a:t>
            </a:r>
            <a:r>
              <a:rPr lang="en-US" altLang="zh-CN" sz="2600" b="1" kern="100" dirty="0" smtClean="0">
                <a:latin typeface="Times New Roman"/>
                <a:ea typeface="宋体" pitchFamily="2" charset="-122"/>
                <a:cs typeface="Courier New"/>
              </a:rPr>
              <a:t>2</a:t>
            </a:r>
            <a:r>
              <a:rPr lang="zh-CN" altLang="zh-CN" sz="2600" b="1" kern="100" dirty="0" smtClean="0">
                <a:latin typeface="Times New Roman"/>
                <a:ea typeface="宋体" pitchFamily="2" charset="-122"/>
                <a:cs typeface="Times New Roman"/>
              </a:rPr>
              <a:t>时，</a:t>
            </a:r>
            <a:r>
              <a:rPr lang="en-US" altLang="zh-CN" sz="2600" b="1" i="1" kern="100" dirty="0" smtClean="0">
                <a:latin typeface="Times New Roman"/>
                <a:ea typeface="宋体" pitchFamily="2" charset="-122"/>
                <a:cs typeface="Courier New"/>
              </a:rPr>
              <a:t>Δ</a:t>
            </a:r>
            <a:r>
              <a:rPr lang="zh-CN" altLang="zh-CN" sz="2600" b="1" kern="100" dirty="0" smtClean="0">
                <a:latin typeface="Times New Roman"/>
                <a:ea typeface="宋体" pitchFamily="2" charset="-122"/>
                <a:cs typeface="Times New Roman"/>
              </a:rPr>
              <a:t>＝</a:t>
            </a:r>
            <a:r>
              <a:rPr lang="en-US" altLang="zh-CN" sz="2600" b="1" kern="100" dirty="0" smtClean="0">
                <a:latin typeface="Times New Roman"/>
                <a:ea typeface="宋体" pitchFamily="2" charset="-122"/>
                <a:cs typeface="Courier New"/>
              </a:rPr>
              <a:t>0</a:t>
            </a:r>
            <a:r>
              <a:rPr lang="zh-CN" altLang="zh-CN" sz="2600" b="1" kern="100" dirty="0" smtClean="0">
                <a:latin typeface="Times New Roman"/>
                <a:ea typeface="宋体" pitchFamily="2" charset="-122"/>
                <a:cs typeface="Times New Roman"/>
              </a:rPr>
              <a:t>，方程组有一组实数解，因此直线与圆只有一个公共点，直线与圆相切；</a:t>
            </a:r>
            <a:endParaRPr lang="zh-CN" altLang="zh-CN" sz="1050" kern="100" dirty="0" smtClean="0">
              <a:latin typeface="宋体"/>
              <a:cs typeface="Courier New"/>
            </a:endParaRPr>
          </a:p>
          <a:p>
            <a:pPr algn="just">
              <a:lnSpc>
                <a:spcPct val="150000"/>
              </a:lnSpc>
              <a:spcAft>
                <a:spcPts val="0"/>
              </a:spcAft>
              <a:tabLst>
                <a:tab pos="2430780" algn="l"/>
              </a:tabLst>
            </a:pPr>
            <a:r>
              <a:rPr lang="zh-CN" altLang="zh-CN" sz="2600" b="1" kern="100" dirty="0" smtClean="0">
                <a:latin typeface="Times New Roman"/>
                <a:ea typeface="宋体" pitchFamily="2" charset="-122"/>
                <a:cs typeface="Times New Roman"/>
              </a:rPr>
              <a:t>当</a:t>
            </a:r>
            <a:r>
              <a:rPr lang="en-US" altLang="zh-CN" sz="2600" b="1" i="1" kern="100" dirty="0" smtClean="0">
                <a:latin typeface="Times New Roman"/>
                <a:ea typeface="宋体" pitchFamily="2" charset="-122"/>
                <a:cs typeface="Courier New"/>
              </a:rPr>
              <a:t>b</a:t>
            </a:r>
            <a:r>
              <a:rPr lang="en-US" altLang="zh-CN" sz="2600" b="1" kern="100" dirty="0" smtClean="0">
                <a:latin typeface="Times New Roman"/>
                <a:ea typeface="宋体" pitchFamily="2" charset="-122"/>
                <a:cs typeface="Courier New"/>
              </a:rPr>
              <a:t>&lt;</a:t>
            </a:r>
            <a:r>
              <a:rPr lang="zh-CN" altLang="zh-CN" sz="2600" b="1" kern="100" dirty="0" smtClean="0">
                <a:latin typeface="Times New Roman"/>
                <a:ea typeface="宋体" pitchFamily="2" charset="-122"/>
                <a:cs typeface="Times New Roman"/>
              </a:rPr>
              <a:t>－</a:t>
            </a:r>
            <a:r>
              <a:rPr lang="en-US" altLang="zh-CN" sz="2600" b="1" kern="100" dirty="0" smtClean="0">
                <a:latin typeface="Times New Roman"/>
                <a:ea typeface="宋体" pitchFamily="2" charset="-122"/>
                <a:cs typeface="Courier New"/>
              </a:rPr>
              <a:t>2</a:t>
            </a:r>
            <a:r>
              <a:rPr lang="zh-CN" altLang="zh-CN" sz="2600" b="1" kern="100" dirty="0" smtClean="0">
                <a:latin typeface="Times New Roman"/>
                <a:ea typeface="宋体" pitchFamily="2" charset="-122"/>
                <a:cs typeface="Times New Roman"/>
              </a:rPr>
              <a:t>或</a:t>
            </a:r>
            <a:r>
              <a:rPr lang="en-US" altLang="zh-CN" sz="2600" b="1" i="1" kern="100" dirty="0" smtClean="0">
                <a:latin typeface="Times New Roman"/>
                <a:ea typeface="宋体" pitchFamily="2" charset="-122"/>
                <a:cs typeface="Courier New"/>
              </a:rPr>
              <a:t>b</a:t>
            </a:r>
            <a:r>
              <a:rPr lang="en-US" altLang="zh-CN" sz="2600" b="1" kern="100" dirty="0" smtClean="0">
                <a:latin typeface="Times New Roman"/>
                <a:ea typeface="宋体" pitchFamily="2" charset="-122"/>
                <a:cs typeface="Courier New"/>
              </a:rPr>
              <a:t>&gt;2</a:t>
            </a:r>
            <a:r>
              <a:rPr lang="zh-CN" altLang="zh-CN" sz="2600" b="1" kern="100" dirty="0" smtClean="0">
                <a:latin typeface="Times New Roman"/>
                <a:ea typeface="宋体" pitchFamily="2" charset="-122"/>
                <a:cs typeface="Times New Roman"/>
              </a:rPr>
              <a:t>时，</a:t>
            </a:r>
            <a:r>
              <a:rPr lang="en-US" altLang="zh-CN" sz="2600" b="1" i="1" kern="100" dirty="0" smtClean="0">
                <a:latin typeface="Times New Roman"/>
                <a:ea typeface="宋体" pitchFamily="2" charset="-122"/>
                <a:cs typeface="Courier New"/>
              </a:rPr>
              <a:t>Δ</a:t>
            </a:r>
            <a:r>
              <a:rPr lang="en-US" altLang="zh-CN" sz="2600" b="1" kern="100" dirty="0" smtClean="0">
                <a:latin typeface="Times New Roman"/>
                <a:ea typeface="宋体" pitchFamily="2" charset="-122"/>
                <a:cs typeface="Courier New"/>
              </a:rPr>
              <a:t>&lt;0</a:t>
            </a:r>
            <a:r>
              <a:rPr lang="zh-CN" altLang="zh-CN" sz="2600" b="1" kern="100" dirty="0" smtClean="0">
                <a:latin typeface="Times New Roman"/>
                <a:ea typeface="宋体" pitchFamily="2" charset="-122"/>
                <a:cs typeface="Times New Roman"/>
              </a:rPr>
              <a:t>，方程组没有实数解，因此直线与圆没有公共点，直线与圆相离</a:t>
            </a:r>
            <a:r>
              <a:rPr lang="en-US" altLang="zh-CN" sz="2600" b="1" kern="100" dirty="0" smtClean="0">
                <a:latin typeface="Times New Roman"/>
                <a:ea typeface="宋体" pitchFamily="2" charset="-122"/>
                <a:cs typeface="Courier New"/>
              </a:rPr>
              <a:t>.</a:t>
            </a:r>
            <a:endParaRPr lang="zh-CN" altLang="zh-CN" sz="1050" kern="100" dirty="0" smtClean="0">
              <a:latin typeface="宋体"/>
              <a:cs typeface="Courier New"/>
            </a:endParaRPr>
          </a:p>
          <a:p>
            <a:pPr algn="just">
              <a:lnSpc>
                <a:spcPct val="150000"/>
              </a:lnSpc>
              <a:spcAft>
                <a:spcPts val="0"/>
              </a:spcAft>
              <a:tabLst>
                <a:tab pos="2430780" algn="l"/>
              </a:tabLst>
            </a:pPr>
            <a:r>
              <a:rPr lang="zh-CN" altLang="zh-CN" sz="2600" b="1" kern="100" dirty="0" smtClean="0">
                <a:latin typeface="Times New Roman"/>
                <a:ea typeface="宋体" pitchFamily="2" charset="-122"/>
                <a:cs typeface="Times New Roman"/>
              </a:rPr>
              <a:t>综上，当－</a:t>
            </a:r>
            <a:r>
              <a:rPr lang="en-US" altLang="zh-CN" sz="2600" b="1" kern="100" dirty="0" smtClean="0">
                <a:latin typeface="Times New Roman"/>
                <a:ea typeface="宋体" pitchFamily="2" charset="-122"/>
                <a:cs typeface="Courier New"/>
              </a:rPr>
              <a:t>2&lt;</a:t>
            </a:r>
            <a:r>
              <a:rPr lang="en-US" altLang="zh-CN" sz="2600" b="1" i="1" kern="100" dirty="0" smtClean="0">
                <a:latin typeface="Times New Roman"/>
                <a:ea typeface="宋体" pitchFamily="2" charset="-122"/>
                <a:cs typeface="Courier New"/>
              </a:rPr>
              <a:t>b</a:t>
            </a:r>
            <a:r>
              <a:rPr lang="en-US" altLang="zh-CN" sz="2600" b="1" kern="100" dirty="0" smtClean="0">
                <a:latin typeface="Times New Roman"/>
                <a:ea typeface="宋体" pitchFamily="2" charset="-122"/>
                <a:cs typeface="Courier New"/>
              </a:rPr>
              <a:t>&lt;2</a:t>
            </a:r>
            <a:r>
              <a:rPr lang="zh-CN" altLang="zh-CN" sz="2600" b="1" kern="100" dirty="0" smtClean="0">
                <a:latin typeface="Times New Roman"/>
                <a:ea typeface="宋体" pitchFamily="2" charset="-122"/>
                <a:cs typeface="Times New Roman"/>
              </a:rPr>
              <a:t>时，直线与圆相交；当</a:t>
            </a:r>
            <a:r>
              <a:rPr lang="en-US" altLang="zh-CN" sz="2600" b="1" i="1" kern="100" dirty="0" smtClean="0">
                <a:latin typeface="Times New Roman"/>
                <a:ea typeface="宋体" pitchFamily="2" charset="-122"/>
                <a:cs typeface="Courier New"/>
              </a:rPr>
              <a:t>b</a:t>
            </a:r>
            <a:r>
              <a:rPr lang="zh-CN" altLang="zh-CN" sz="2600" b="1" kern="100" dirty="0" smtClean="0">
                <a:latin typeface="Times New Roman"/>
                <a:ea typeface="宋体" pitchFamily="2" charset="-122"/>
                <a:cs typeface="Times New Roman"/>
              </a:rPr>
              <a:t>＝－</a:t>
            </a:r>
            <a:r>
              <a:rPr lang="en-US" altLang="zh-CN" sz="2600" b="1" kern="100" dirty="0" smtClean="0">
                <a:latin typeface="Times New Roman"/>
                <a:ea typeface="宋体" pitchFamily="2" charset="-122"/>
                <a:cs typeface="Courier New"/>
              </a:rPr>
              <a:t>2</a:t>
            </a:r>
            <a:r>
              <a:rPr lang="zh-CN" altLang="zh-CN" sz="2600" b="1" kern="100" dirty="0" smtClean="0">
                <a:latin typeface="Times New Roman"/>
                <a:ea typeface="宋体" pitchFamily="2" charset="-122"/>
                <a:cs typeface="Times New Roman"/>
              </a:rPr>
              <a:t>或</a:t>
            </a:r>
            <a:r>
              <a:rPr lang="en-US" altLang="zh-CN" sz="2600" b="1" i="1" kern="100" dirty="0" smtClean="0">
                <a:latin typeface="Times New Roman"/>
                <a:ea typeface="宋体" pitchFamily="2" charset="-122"/>
                <a:cs typeface="Courier New"/>
              </a:rPr>
              <a:t>b</a:t>
            </a:r>
            <a:r>
              <a:rPr lang="zh-CN" altLang="zh-CN" sz="2600" b="1" kern="100" dirty="0" smtClean="0">
                <a:latin typeface="Times New Roman"/>
                <a:ea typeface="宋体" pitchFamily="2" charset="-122"/>
                <a:cs typeface="Times New Roman"/>
              </a:rPr>
              <a:t>＝</a:t>
            </a:r>
            <a:r>
              <a:rPr lang="en-US" altLang="zh-CN" sz="2600" b="1" kern="100" dirty="0" smtClean="0">
                <a:latin typeface="Times New Roman"/>
                <a:ea typeface="宋体" pitchFamily="2" charset="-122"/>
                <a:cs typeface="Courier New"/>
              </a:rPr>
              <a:t>2</a:t>
            </a:r>
            <a:r>
              <a:rPr lang="zh-CN" altLang="zh-CN" sz="2600" b="1" kern="100" dirty="0" smtClean="0">
                <a:latin typeface="Times New Roman"/>
                <a:ea typeface="宋体" pitchFamily="2" charset="-122"/>
                <a:cs typeface="Times New Roman"/>
              </a:rPr>
              <a:t>时，直线与圆相切；当</a:t>
            </a:r>
            <a:r>
              <a:rPr lang="en-US" altLang="zh-CN" sz="2600" b="1" i="1" kern="100" dirty="0" smtClean="0">
                <a:latin typeface="Times New Roman"/>
                <a:ea typeface="宋体" pitchFamily="2" charset="-122"/>
                <a:cs typeface="Courier New"/>
              </a:rPr>
              <a:t>b</a:t>
            </a:r>
            <a:r>
              <a:rPr lang="en-US" altLang="zh-CN" sz="2600" b="1" kern="100" dirty="0" smtClean="0">
                <a:latin typeface="Times New Roman"/>
                <a:ea typeface="宋体" pitchFamily="2" charset="-122"/>
                <a:cs typeface="Courier New"/>
              </a:rPr>
              <a:t>&gt;2</a:t>
            </a:r>
            <a:r>
              <a:rPr lang="zh-CN" altLang="zh-CN" sz="2600" b="1" kern="100" dirty="0" smtClean="0">
                <a:latin typeface="Times New Roman"/>
                <a:ea typeface="宋体" pitchFamily="2" charset="-122"/>
                <a:cs typeface="Times New Roman"/>
              </a:rPr>
              <a:t>或</a:t>
            </a:r>
            <a:r>
              <a:rPr lang="en-US" altLang="zh-CN" sz="2600" b="1" i="1" kern="100" dirty="0" smtClean="0">
                <a:latin typeface="Times New Roman"/>
                <a:ea typeface="宋体" pitchFamily="2" charset="-122"/>
                <a:cs typeface="Courier New"/>
              </a:rPr>
              <a:t>b</a:t>
            </a:r>
            <a:r>
              <a:rPr lang="en-US" altLang="zh-CN" sz="2600" b="1" kern="100" dirty="0" smtClean="0">
                <a:latin typeface="Times New Roman"/>
                <a:ea typeface="宋体" pitchFamily="2" charset="-122"/>
                <a:cs typeface="Courier New"/>
              </a:rPr>
              <a:t>&lt;</a:t>
            </a:r>
            <a:r>
              <a:rPr lang="zh-CN" altLang="zh-CN" sz="2600" b="1" kern="100" dirty="0" smtClean="0">
                <a:latin typeface="Times New Roman"/>
                <a:ea typeface="宋体" pitchFamily="2" charset="-122"/>
                <a:cs typeface="Times New Roman"/>
              </a:rPr>
              <a:t>－</a:t>
            </a:r>
            <a:r>
              <a:rPr lang="en-US" altLang="zh-CN" sz="2600" b="1" kern="100" dirty="0" smtClean="0">
                <a:latin typeface="Times New Roman"/>
                <a:ea typeface="宋体" pitchFamily="2" charset="-122"/>
                <a:cs typeface="Courier New"/>
              </a:rPr>
              <a:t>2</a:t>
            </a:r>
            <a:r>
              <a:rPr lang="zh-CN" altLang="zh-CN" sz="2600" b="1" kern="100" dirty="0" smtClean="0">
                <a:latin typeface="Times New Roman"/>
                <a:ea typeface="宋体" pitchFamily="2" charset="-122"/>
                <a:cs typeface="Times New Roman"/>
              </a:rPr>
              <a:t>时，直线与圆相离</a:t>
            </a:r>
            <a:r>
              <a:rPr lang="en-US" altLang="zh-CN" sz="2600" b="1" kern="100" dirty="0" smtClean="0">
                <a:latin typeface="Times New Roman"/>
                <a:ea typeface="宋体" pitchFamily="2" charset="-122"/>
                <a:cs typeface="Courier New"/>
              </a:rPr>
              <a:t>.</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blinds(horizontal)">
                                      <p:cBhvr>
                                        <p:cTn id="7" dur="500"/>
                                        <p:tgtEl>
                                          <p:spTgt spid="10">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xEl>
                                              <p:pRg st="1" end="1"/>
                                            </p:txEl>
                                          </p:spTgt>
                                        </p:tgtEl>
                                        <p:attrNameLst>
                                          <p:attrName>style.visibility</p:attrName>
                                        </p:attrNameLst>
                                      </p:cBhvr>
                                      <p:to>
                                        <p:strVal val="visible"/>
                                      </p:to>
                                    </p:set>
                                    <p:animEffect transition="in" filter="blinds(horizontal)">
                                      <p:cBhvr>
                                        <p:cTn id="12" dur="500"/>
                                        <p:tgtEl>
                                          <p:spTgt spid="10">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0">
                                            <p:txEl>
                                              <p:pRg st="2" end="2"/>
                                            </p:txEl>
                                          </p:spTgt>
                                        </p:tgtEl>
                                        <p:attrNameLst>
                                          <p:attrName>style.visibility</p:attrName>
                                        </p:attrNameLst>
                                      </p:cBhvr>
                                      <p:to>
                                        <p:strVal val="visible"/>
                                      </p:to>
                                    </p:set>
                                    <p:animEffect transition="in" filter="blinds(horizontal)">
                                      <p:cBhvr>
                                        <p:cTn id="17" dur="500"/>
                                        <p:tgtEl>
                                          <p:spTgt spid="10">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352234" y="417703"/>
            <a:ext cx="11373168" cy="6035674"/>
            <a:chOff x="389255" y="2564892"/>
            <a:chExt cx="11373168" cy="6035674"/>
          </a:xfrm>
        </p:grpSpPr>
        <p:sp>
          <p:nvSpPr>
            <p:cNvPr id="15" name="圆角矩形 14"/>
            <p:cNvSpPr/>
            <p:nvPr>
              <p:custDataLst>
                <p:tags r:id="rId2"/>
              </p:custDataLst>
            </p:nvPr>
          </p:nvSpPr>
          <p:spPr>
            <a:xfrm>
              <a:off x="389255" y="2677921"/>
              <a:ext cx="11373168" cy="592264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2396199478"/>
              </p:ext>
            </p:extLst>
          </p:nvPr>
        </p:nvGraphicFramePr>
        <p:xfrm>
          <a:off x="495300" y="723900"/>
          <a:ext cx="11328400" cy="965200"/>
        </p:xfrm>
        <a:graphic>
          <a:graphicData uri="http://schemas.openxmlformats.org/presentationml/2006/ole">
            <mc:AlternateContent xmlns:mc="http://schemas.openxmlformats.org/markup-compatibility/2006">
              <mc:Choice xmlns:v="urn:schemas-microsoft-com:vml" Requires="v">
                <p:oleObj spid="_x0000_s6206"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495300" y="723900"/>
                        <a:ext cx="11328400" cy="965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851857280"/>
              </p:ext>
            </p:extLst>
          </p:nvPr>
        </p:nvGraphicFramePr>
        <p:xfrm>
          <a:off x="511429" y="1587500"/>
          <a:ext cx="11480800" cy="990600"/>
        </p:xfrm>
        <a:graphic>
          <a:graphicData uri="http://schemas.openxmlformats.org/presentationml/2006/ole">
            <mc:AlternateContent xmlns:mc="http://schemas.openxmlformats.org/markup-compatibility/2006">
              <mc:Choice xmlns:v="urn:schemas-microsoft-com:vml" Requires="v">
                <p:oleObj spid="_x0000_s6207" name="Document" r:id="rId12" imgW="11497045" imgH="989162" progId="Word.Document.8">
                  <p:embed/>
                </p:oleObj>
              </mc:Choice>
              <mc:Fallback>
                <p:oleObj name="Document" r:id="rId12" imgW="11497045" imgH="989162" progId="Word.Document.8">
                  <p:embed/>
                  <p:pic>
                    <p:nvPicPr>
                      <p:cNvPr id="0" name=""/>
                      <p:cNvPicPr/>
                      <p:nvPr/>
                    </p:nvPicPr>
                    <p:blipFill>
                      <a:blip r:embed="rId13"/>
                      <a:stretch>
                        <a:fillRect/>
                      </a:stretch>
                    </p:blipFill>
                    <p:spPr>
                      <a:xfrm>
                        <a:off x="511429" y="1587500"/>
                        <a:ext cx="11480800" cy="9906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335398263"/>
              </p:ext>
            </p:extLst>
          </p:nvPr>
        </p:nvGraphicFramePr>
        <p:xfrm>
          <a:off x="524129" y="2539492"/>
          <a:ext cx="11480800" cy="990600"/>
        </p:xfrm>
        <a:graphic>
          <a:graphicData uri="http://schemas.openxmlformats.org/presentationml/2006/ole">
            <mc:AlternateContent xmlns:mc="http://schemas.openxmlformats.org/markup-compatibility/2006">
              <mc:Choice xmlns:v="urn:schemas-microsoft-com:vml" Requires="v">
                <p:oleObj spid="_x0000_s6208" name="Document" r:id="rId15" imgW="11497045" imgH="989162" progId="Word.Document.8">
                  <p:embed/>
                </p:oleObj>
              </mc:Choice>
              <mc:Fallback>
                <p:oleObj name="Document" r:id="rId15" imgW="11497045" imgH="989162" progId="Word.Document.8">
                  <p:embed/>
                  <p:pic>
                    <p:nvPicPr>
                      <p:cNvPr id="0" name=""/>
                      <p:cNvPicPr/>
                      <p:nvPr/>
                    </p:nvPicPr>
                    <p:blipFill>
                      <a:blip r:embed="rId16"/>
                      <a:stretch>
                        <a:fillRect/>
                      </a:stretch>
                    </p:blipFill>
                    <p:spPr>
                      <a:xfrm>
                        <a:off x="524129" y="2539492"/>
                        <a:ext cx="11480800" cy="9906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887171675"/>
              </p:ext>
            </p:extLst>
          </p:nvPr>
        </p:nvGraphicFramePr>
        <p:xfrm>
          <a:off x="536829" y="3429000"/>
          <a:ext cx="11480800" cy="990600"/>
        </p:xfrm>
        <a:graphic>
          <a:graphicData uri="http://schemas.openxmlformats.org/presentationml/2006/ole">
            <mc:AlternateContent xmlns:mc="http://schemas.openxmlformats.org/markup-compatibility/2006">
              <mc:Choice xmlns:v="urn:schemas-microsoft-com:vml" Requires="v">
                <p:oleObj spid="_x0000_s6209" name="Document" r:id="rId18" imgW="11497045" imgH="989162" progId="Word.Document.8">
                  <p:embed/>
                </p:oleObj>
              </mc:Choice>
              <mc:Fallback>
                <p:oleObj name="Document" r:id="rId18" imgW="11497045" imgH="989162" progId="Word.Document.8">
                  <p:embed/>
                  <p:pic>
                    <p:nvPicPr>
                      <p:cNvPr id="0" name=""/>
                      <p:cNvPicPr/>
                      <p:nvPr/>
                    </p:nvPicPr>
                    <p:blipFill>
                      <a:blip r:embed="rId19"/>
                      <a:stretch>
                        <a:fillRect/>
                      </a:stretch>
                    </p:blipFill>
                    <p:spPr>
                      <a:xfrm>
                        <a:off x="536829" y="3429000"/>
                        <a:ext cx="11480800" cy="990600"/>
                      </a:xfrm>
                      <a:prstGeom prst="rect">
                        <a:avLst/>
                      </a:prstGeom>
                    </p:spPr>
                  </p:pic>
                </p:oleObj>
              </mc:Fallback>
            </mc:AlternateContent>
          </a:graphicData>
        </a:graphic>
      </p:graphicFrame>
      <p:sp>
        <p:nvSpPr>
          <p:cNvPr id="12" name="矩形 11"/>
          <p:cNvSpPr/>
          <p:nvPr/>
        </p:nvSpPr>
        <p:spPr>
          <a:xfrm>
            <a:off x="487676" y="4356943"/>
            <a:ext cx="11087744" cy="1892826"/>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综上，当－</a:t>
            </a:r>
            <a:r>
              <a:rPr lang="en-US" altLang="zh-CN" sz="2600" b="1" kern="100" dirty="0">
                <a:latin typeface="Times New Roman"/>
                <a:ea typeface="宋体" pitchFamily="2" charset="-122"/>
                <a:cs typeface="Courier New"/>
              </a:rPr>
              <a:t>2&lt;</a:t>
            </a:r>
            <a:r>
              <a:rPr lang="en-US" altLang="zh-CN" sz="2600" b="1" i="1" kern="100" dirty="0">
                <a:latin typeface="Times New Roman"/>
                <a:ea typeface="宋体" pitchFamily="2" charset="-122"/>
                <a:cs typeface="Courier New"/>
              </a:rPr>
              <a:t>b</a:t>
            </a:r>
            <a:r>
              <a:rPr lang="en-US" altLang="zh-CN" sz="2600" b="1" kern="100" dirty="0">
                <a:latin typeface="Times New Roman"/>
                <a:ea typeface="宋体" pitchFamily="2" charset="-122"/>
                <a:cs typeface="Courier New"/>
              </a:rPr>
              <a:t>&lt;2</a:t>
            </a:r>
            <a:r>
              <a:rPr lang="zh-CN" altLang="zh-CN" sz="2600" b="1" kern="100" dirty="0">
                <a:latin typeface="Times New Roman"/>
                <a:ea typeface="宋体" pitchFamily="2" charset="-122"/>
                <a:cs typeface="Times New Roman"/>
              </a:rPr>
              <a:t>时，直线与圆相交；</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当</a:t>
            </a:r>
            <a:r>
              <a:rPr lang="en-US" altLang="zh-CN" sz="2600" b="1" i="1" kern="100" dirty="0">
                <a:latin typeface="Times New Roman"/>
                <a:ea typeface="宋体" pitchFamily="2" charset="-122"/>
                <a:cs typeface="Courier New"/>
              </a:rPr>
              <a:t>b</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或</a:t>
            </a:r>
            <a:r>
              <a:rPr lang="en-US" altLang="zh-CN" sz="2600" b="1" i="1" kern="100" dirty="0">
                <a:latin typeface="Times New Roman"/>
                <a:ea typeface="宋体" pitchFamily="2" charset="-122"/>
                <a:cs typeface="Courier New"/>
              </a:rPr>
              <a:t>b</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时，直线与圆相切；</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当</a:t>
            </a:r>
            <a:r>
              <a:rPr lang="en-US" altLang="zh-CN" sz="2600" b="1" i="1" kern="100" dirty="0">
                <a:latin typeface="Times New Roman"/>
                <a:ea typeface="宋体" pitchFamily="2" charset="-122"/>
                <a:cs typeface="Courier New"/>
              </a:rPr>
              <a:t>b</a:t>
            </a:r>
            <a:r>
              <a:rPr lang="en-US" altLang="zh-CN" sz="2600" b="1" kern="100" dirty="0">
                <a:latin typeface="Times New Roman"/>
                <a:ea typeface="宋体" pitchFamily="2" charset="-122"/>
                <a:cs typeface="Courier New"/>
              </a:rPr>
              <a:t>&gt;2</a:t>
            </a:r>
            <a:r>
              <a:rPr lang="zh-CN" altLang="zh-CN" sz="2600" b="1" kern="100" dirty="0">
                <a:latin typeface="Times New Roman"/>
                <a:ea typeface="宋体" pitchFamily="2" charset="-122"/>
                <a:cs typeface="Times New Roman"/>
              </a:rPr>
              <a:t>或</a:t>
            </a:r>
            <a:r>
              <a:rPr lang="en-US" altLang="zh-CN" sz="2600" b="1" i="1" kern="100" dirty="0">
                <a:latin typeface="Times New Roman"/>
                <a:ea typeface="宋体" pitchFamily="2" charset="-122"/>
                <a:cs typeface="Courier New"/>
              </a:rPr>
              <a:t>b</a:t>
            </a:r>
            <a:r>
              <a:rPr lang="en-US" altLang="zh-CN" sz="2600" b="1" kern="100" dirty="0">
                <a:latin typeface="Times New Roman"/>
                <a:ea typeface="宋体" pitchFamily="2" charset="-122"/>
                <a:cs typeface="Courier New"/>
              </a:rPr>
              <a:t>&lt;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时，直线与圆相离</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Tree>
    <p:extLst>
      <p:ext uri="{BB962C8B-B14F-4D97-AF65-F5344CB8AC3E}">
        <p14:creationId xmlns:p14="http://schemas.microsoft.com/office/powerpoint/2010/main" val="1381515245"/>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12">
                                            <p:txEl>
                                              <p:pRg st="0" end="0"/>
                                            </p:txEl>
                                          </p:spTgt>
                                        </p:tgtEl>
                                        <p:attrNameLst>
                                          <p:attrName>style.visibility</p:attrName>
                                        </p:attrNameLst>
                                      </p:cBhvr>
                                      <p:to>
                                        <p:strVal val="visible"/>
                                      </p:to>
                                    </p:set>
                                    <p:animEffect transition="in" filter="blinds(horizontal)">
                                      <p:cBhvr>
                                        <p:cTn id="22" dur="500"/>
                                        <p:tgtEl>
                                          <p:spTgt spid="12">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12">
                                            <p:txEl>
                                              <p:pRg st="1" end="1"/>
                                            </p:txEl>
                                          </p:spTgt>
                                        </p:tgtEl>
                                        <p:attrNameLst>
                                          <p:attrName>style.visibility</p:attrName>
                                        </p:attrNameLst>
                                      </p:cBhvr>
                                      <p:to>
                                        <p:strVal val="visible"/>
                                      </p:to>
                                    </p:set>
                                    <p:animEffect transition="in" filter="blinds(horizontal)">
                                      <p:cBhvr>
                                        <p:cTn id="27" dur="500"/>
                                        <p:tgtEl>
                                          <p:spTgt spid="12">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2">
                                            <p:txEl>
                                              <p:pRg st="2" end="2"/>
                                            </p:txEl>
                                          </p:spTgt>
                                        </p:tgtEl>
                                        <p:attrNameLst>
                                          <p:attrName>style.visibility</p:attrName>
                                        </p:attrNameLst>
                                      </p:cBhvr>
                                      <p:to>
                                        <p:strVal val="visible"/>
                                      </p:to>
                                    </p:set>
                                    <p:animEffect transition="in" filter="blinds(horizontal)">
                                      <p:cBhvr>
                                        <p:cTn id="32" dur="500"/>
                                        <p:tgtEl>
                                          <p:spTgt spid="12">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1"/>
            </p:custDataLst>
          </p:nvPr>
        </p:nvSpPr>
        <p:spPr>
          <a:xfrm>
            <a:off x="0" y="0"/>
            <a:ext cx="12192000" cy="6858000"/>
          </a:xfrm>
          <a:prstGeom prst="rect">
            <a:avLst/>
          </a:prstGeom>
          <a:solidFill>
            <a:srgbClr val="9BBB59">
              <a:lumMod val="75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7" name="圆角矩形 6"/>
          <p:cNvSpPr/>
          <p:nvPr/>
        </p:nvSpPr>
        <p:spPr>
          <a:xfrm>
            <a:off x="658902" y="1772445"/>
            <a:ext cx="10837698" cy="3600798"/>
          </a:xfrm>
          <a:prstGeom prst="roundRect">
            <a:avLst>
              <a:gd name="adj" fmla="val 1925"/>
            </a:avLst>
          </a:prstGeom>
          <a:pattFill prst="smGrid">
            <a:fgClr>
              <a:schemeClr val="bg1">
                <a:lumMod val="95000"/>
              </a:schemeClr>
            </a:fgClr>
            <a:bgClr>
              <a:schemeClr val="bg1"/>
            </a:bgClr>
          </a:pattFill>
          <a:ln>
            <a:noFill/>
          </a:ln>
          <a:effectLst>
            <a:outerShdw blurRad="762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p>
        </p:txBody>
      </p:sp>
      <p:sp>
        <p:nvSpPr>
          <p:cNvPr id="8" name="矩形 7"/>
          <p:cNvSpPr/>
          <p:nvPr/>
        </p:nvSpPr>
        <p:spPr>
          <a:xfrm>
            <a:off x="1056372" y="2094738"/>
            <a:ext cx="10079765" cy="3017236"/>
          </a:xfrm>
          <a:prstGeom prst="rect">
            <a:avLst/>
          </a:prstGeom>
        </p:spPr>
        <p:txBody>
          <a:bodyPr>
            <a:spAutoFit/>
          </a:bodyPr>
          <a:lstStyle/>
          <a:p>
            <a:pPr algn="just">
              <a:lnSpc>
                <a:spcPct val="150000"/>
              </a:lnSpc>
              <a:spcAft>
                <a:spcPts val="0"/>
              </a:spcAft>
              <a:tabLst>
                <a:tab pos="2430780" algn="l"/>
              </a:tabLst>
            </a:pPr>
            <a:r>
              <a:rPr lang="zh-CN" altLang="zh-CN" sz="2600" b="1" kern="100">
                <a:latin typeface="Times New Roman"/>
                <a:cs typeface="Times New Roman"/>
              </a:rPr>
              <a:t>判断圆与直线的位置关系有以下两种方法：</a:t>
            </a:r>
            <a:endParaRPr lang="zh-CN" altLang="zh-CN" sz="1050" kern="10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(1)</a:t>
            </a:r>
            <a:r>
              <a:rPr lang="zh-CN" altLang="zh-CN" sz="2600" b="1" kern="100" dirty="0">
                <a:latin typeface="Times New Roman"/>
                <a:cs typeface="Times New Roman"/>
              </a:rPr>
              <a:t>几何法：将圆心到直线的距离</a:t>
            </a:r>
            <a:r>
              <a:rPr lang="en-US" altLang="zh-CN" sz="2600" b="1" i="1" kern="100" dirty="0">
                <a:latin typeface="Times New Roman"/>
                <a:cs typeface="Courier New"/>
              </a:rPr>
              <a:t>d</a:t>
            </a:r>
            <a:r>
              <a:rPr lang="zh-CN" altLang="zh-CN" sz="2600" b="1" kern="100" dirty="0">
                <a:latin typeface="Times New Roman"/>
                <a:cs typeface="Times New Roman"/>
              </a:rPr>
              <a:t>和半径</a:t>
            </a:r>
            <a:r>
              <a:rPr lang="en-US" altLang="zh-CN" sz="2600" b="1" i="1" kern="100" dirty="0">
                <a:latin typeface="Times New Roman"/>
                <a:cs typeface="Courier New"/>
              </a:rPr>
              <a:t>r</a:t>
            </a:r>
            <a:r>
              <a:rPr lang="zh-CN" altLang="zh-CN" sz="2600" b="1" kern="100" dirty="0">
                <a:latin typeface="Times New Roman"/>
                <a:cs typeface="Times New Roman"/>
              </a:rPr>
              <a:t>的大小进行比较来讨论位置关系</a:t>
            </a:r>
            <a:r>
              <a:rPr lang="en-US" altLang="zh-CN" sz="2600" b="1" kern="100" dirty="0">
                <a:latin typeface="Times New Roman"/>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代数法：用圆的方程和直线的方程联立成方程组进行消元，然后用判别式来判断，这种方法计算量较大，但具有较普遍的意义</a:t>
            </a:r>
            <a:r>
              <a:rPr lang="en-US" altLang="zh-CN" sz="2600" b="1" kern="100" dirty="0">
                <a:latin typeface="Times New Roman"/>
                <a:cs typeface="Courier New"/>
              </a:rPr>
              <a:t>.</a:t>
            </a:r>
            <a:endParaRPr lang="zh-CN" altLang="zh-CN" sz="1050" kern="100" dirty="0">
              <a:effectLst/>
              <a:latin typeface="宋体"/>
              <a:cs typeface="Courier New"/>
            </a:endParaRPr>
          </a:p>
        </p:txBody>
      </p:sp>
      <p:grpSp>
        <p:nvGrpSpPr>
          <p:cNvPr id="3" name="组合 2"/>
          <p:cNvGrpSpPr/>
          <p:nvPr/>
        </p:nvGrpSpPr>
        <p:grpSpPr>
          <a:xfrm>
            <a:off x="964565" y="1484630"/>
            <a:ext cx="2387600" cy="530860"/>
            <a:chOff x="1519" y="1318"/>
            <a:chExt cx="3760" cy="836"/>
          </a:xfrm>
        </p:grpSpPr>
        <p:sp>
          <p:nvSpPr>
            <p:cNvPr id="5" name="梯形 4"/>
            <p:cNvSpPr/>
            <p:nvPr>
              <p:custDataLst>
                <p:tags r:id="rId2"/>
              </p:custDataLst>
            </p:nvPr>
          </p:nvSpPr>
          <p:spPr>
            <a:xfrm rot="10800000">
              <a:off x="1519" y="1318"/>
              <a:ext cx="3761" cy="836"/>
            </a:xfrm>
            <a:prstGeom prst="trapezoid">
              <a:avLst/>
            </a:prstGeom>
            <a:solidFill>
              <a:srgbClr val="9BBB59">
                <a:lumMod val="50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9" name="TextBox 8"/>
            <p:cNvSpPr txBox="1"/>
            <p:nvPr>
              <p:custDataLst>
                <p:tags r:id="rId3"/>
              </p:custDataLst>
            </p:nvPr>
          </p:nvSpPr>
          <p:spPr>
            <a:xfrm>
              <a:off x="1776" y="1431"/>
              <a:ext cx="3207" cy="630"/>
            </a:xfrm>
            <a:prstGeom prst="rect">
              <a:avLst/>
            </a:prstGeom>
            <a:noFill/>
          </p:spPr>
          <p:txBody>
            <a:bodyPr wrap="square" lIns="0" tIns="0" rIns="0" bIns="0" rtlCol="0" anchor="ctr">
              <a:noAutofit/>
            </a:bodyPr>
            <a:lstStyle/>
            <a:p>
              <a:pPr algn="ctr">
                <a:lnSpc>
                  <a:spcPts val="3000"/>
                </a:lnSpc>
              </a:pPr>
              <a:r>
                <a:rPr lang="zh-CN" altLang="en-US" sz="2800" dirty="0" smtClean="0">
                  <a:solidFill>
                    <a:prstClr val="white"/>
                  </a:solidFill>
                  <a:ea typeface="微软雅黑" panose="020B0503020204020204" pitchFamily="34" charset="-122"/>
                  <a:sym typeface="Arial" panose="020B0604020202020204" pitchFamily="34" charset="0"/>
                </a:rPr>
                <a:t>思维升华</a:t>
              </a:r>
            </a:p>
          </p:txBody>
        </p:sp>
      </p:grpSp>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94292" y="716427"/>
            <a:ext cx="11423713" cy="1216743"/>
          </a:xfrm>
          <a:prstGeom prst="rect">
            <a:avLst/>
          </a:prstGeom>
        </p:spPr>
        <p:txBody>
          <a:bodyPr>
            <a:spAutoFit/>
          </a:bodyPr>
          <a:lstStyle/>
          <a:p>
            <a:pPr algn="just">
              <a:lnSpc>
                <a:spcPct val="150000"/>
              </a:lnSpc>
              <a:spcAft>
                <a:spcPts val="0"/>
              </a:spcAft>
              <a:tabLst>
                <a:tab pos="2430780" algn="l"/>
              </a:tabLst>
            </a:pPr>
            <a:r>
              <a:rPr lang="zh-CN" altLang="zh-CN" sz="2600" b="1" kern="100">
                <a:latin typeface="Times New Roman"/>
                <a:cs typeface="Times New Roman"/>
              </a:rPr>
              <a:t>当</a:t>
            </a:r>
            <a:r>
              <a:rPr lang="en-US" altLang="zh-CN" sz="2600" b="1" i="1" kern="100" dirty="0">
                <a:latin typeface="Times New Roman"/>
                <a:cs typeface="Courier New"/>
              </a:rPr>
              <a:t>a</a:t>
            </a:r>
            <a:r>
              <a:rPr lang="en-US" altLang="zh-CN" sz="2600" b="1" kern="100" dirty="0">
                <a:latin typeface="Times New Roman"/>
                <a:cs typeface="Courier New"/>
              </a:rPr>
              <a:t>(</a:t>
            </a:r>
            <a:r>
              <a:rPr lang="en-US" altLang="zh-CN" sz="2600" b="1" i="1" kern="100" dirty="0">
                <a:latin typeface="Times New Roman"/>
                <a:cs typeface="Courier New"/>
              </a:rPr>
              <a:t>a</a:t>
            </a:r>
            <a:r>
              <a:rPr lang="en-US" altLang="zh-CN" sz="2600" b="1" kern="100" dirty="0">
                <a:latin typeface="Times New Roman"/>
                <a:cs typeface="Courier New"/>
              </a:rPr>
              <a:t>&gt;0)</a:t>
            </a:r>
            <a:r>
              <a:rPr lang="zh-CN" altLang="zh-CN" sz="2600" b="1" kern="100" dirty="0">
                <a:latin typeface="Times New Roman"/>
                <a:cs typeface="Times New Roman"/>
              </a:rPr>
              <a:t>分别取何值时，直线</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与圆</a:t>
            </a:r>
            <a:r>
              <a:rPr lang="en-US" altLang="zh-CN" sz="2600" b="1" i="1" kern="100" dirty="0">
                <a:latin typeface="Times New Roman"/>
                <a:cs typeface="Courier New"/>
              </a:rPr>
              <a:t>x</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y</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ax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a</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相切、相离、相交？</a:t>
            </a:r>
            <a:endParaRPr lang="zh-CN" altLang="zh-CN" sz="1050" kern="100" dirty="0">
              <a:effectLst/>
              <a:latin typeface="宋体"/>
              <a:cs typeface="Courier New"/>
            </a:endParaRPr>
          </a:p>
        </p:txBody>
      </p:sp>
      <p:sp>
        <p:nvSpPr>
          <p:cNvPr id="3" name="五边形 2"/>
          <p:cNvSpPr/>
          <p:nvPr/>
        </p:nvSpPr>
        <p:spPr>
          <a:xfrm>
            <a:off x="0" y="297570"/>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255811" y="277622"/>
            <a:ext cx="948301"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训练</a:t>
            </a:r>
            <a:r>
              <a:rPr kumimoji="1" lang="en-US" altLang="zh-CN" sz="2000" b="1" dirty="0" smtClean="0">
                <a:solidFill>
                  <a:prstClr val="white"/>
                </a:solidFill>
                <a:latin typeface="微软雅黑" pitchFamily="34" charset="-122"/>
                <a:ea typeface="微软雅黑" pitchFamily="34" charset="-122"/>
              </a:rPr>
              <a:t>1</a:t>
            </a:r>
            <a:endParaRPr kumimoji="1" lang="zh-CN" altLang="en-US" sz="2000" b="1" dirty="0">
              <a:solidFill>
                <a:prstClr val="white"/>
              </a:solidFill>
              <a:latin typeface="微软雅黑" pitchFamily="34" charset="-122"/>
              <a:ea typeface="微软雅黑" pitchFamily="34" charset="-122"/>
            </a:endParaRPr>
          </a:p>
        </p:txBody>
      </p:sp>
      <p:grpSp>
        <p:nvGrpSpPr>
          <p:cNvPr id="7" name="组合 6"/>
          <p:cNvGrpSpPr/>
          <p:nvPr/>
        </p:nvGrpSpPr>
        <p:grpSpPr>
          <a:xfrm>
            <a:off x="401955" y="2120138"/>
            <a:ext cx="11373168" cy="3685159"/>
            <a:chOff x="389255" y="2564892"/>
            <a:chExt cx="11373168" cy="3685159"/>
          </a:xfrm>
        </p:grpSpPr>
        <p:sp>
          <p:nvSpPr>
            <p:cNvPr id="5" name="圆角矩形 4"/>
            <p:cNvSpPr/>
            <p:nvPr>
              <p:custDataLst>
                <p:tags r:id="rId2"/>
              </p:custDataLst>
            </p:nvPr>
          </p:nvSpPr>
          <p:spPr>
            <a:xfrm>
              <a:off x="389255" y="2677922"/>
              <a:ext cx="11373168" cy="357212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6" name="矩形 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9" name="图片 8"/>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sp>
        <p:nvSpPr>
          <p:cNvPr id="19" name="矩形 18"/>
          <p:cNvSpPr/>
          <p:nvPr/>
        </p:nvSpPr>
        <p:spPr>
          <a:xfrm>
            <a:off x="487676" y="2393067"/>
            <a:ext cx="11087744"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黑体"/>
                <a:cs typeface="Times New Roman"/>
              </a:rPr>
              <a:t>法一</a:t>
            </a:r>
            <a:r>
              <a:rPr lang="zh-CN" altLang="zh-CN" sz="2600" b="1" kern="100" dirty="0">
                <a:latin typeface="Times New Roman"/>
                <a:ea typeface="宋体" pitchFamily="2" charset="-122"/>
                <a:cs typeface="Times New Roman"/>
              </a:rPr>
              <a:t>　将已知圆的方程化为标准方程</a:t>
            </a:r>
            <a:r>
              <a:rPr lang="zh-CN" altLang="zh-CN" sz="2600" b="1" kern="100" dirty="0" smtClean="0">
                <a:latin typeface="Times New Roman"/>
                <a:ea typeface="宋体" pitchFamily="2" charset="-122"/>
                <a:cs typeface="Times New Roman"/>
              </a:rPr>
              <a:t>：</a:t>
            </a:r>
            <a:r>
              <a:rPr lang="en-US" altLang="zh-CN" sz="2600" b="1" kern="100" dirty="0" smtClean="0">
                <a:latin typeface="Times New Roman"/>
                <a:ea typeface="宋体" pitchFamily="2" charset="-122"/>
                <a:cs typeface="Courier New"/>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4223425661"/>
              </p:ext>
            </p:extLst>
          </p:nvPr>
        </p:nvGraphicFramePr>
        <p:xfrm>
          <a:off x="574802" y="3150362"/>
          <a:ext cx="11099800" cy="1574800"/>
        </p:xfrm>
        <a:graphic>
          <a:graphicData uri="http://schemas.openxmlformats.org/presentationml/2006/ole">
            <mc:AlternateContent xmlns:mc="http://schemas.openxmlformats.org/markup-compatibility/2006">
              <mc:Choice xmlns:v="urn:schemas-microsoft-com:vml" Requires="v">
                <p:oleObj spid="_x0000_s7200" name="Document" r:id="rId9" imgW="11105562" imgH="1582588" progId="Word.Document.8">
                  <p:embed/>
                </p:oleObj>
              </mc:Choice>
              <mc:Fallback>
                <p:oleObj name="Document" r:id="rId9" imgW="11105562" imgH="1582588" progId="Word.Document.8">
                  <p:embed/>
                  <p:pic>
                    <p:nvPicPr>
                      <p:cNvPr id="0" name=""/>
                      <p:cNvPicPr/>
                      <p:nvPr/>
                    </p:nvPicPr>
                    <p:blipFill>
                      <a:blip r:embed="rId10"/>
                      <a:stretch>
                        <a:fillRect/>
                      </a:stretch>
                    </p:blipFill>
                    <p:spPr>
                      <a:xfrm>
                        <a:off x="574802" y="3150362"/>
                        <a:ext cx="11099800" cy="15748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4031055387"/>
              </p:ext>
            </p:extLst>
          </p:nvPr>
        </p:nvGraphicFramePr>
        <p:xfrm>
          <a:off x="613156" y="4547235"/>
          <a:ext cx="11480800" cy="990600"/>
        </p:xfrm>
        <a:graphic>
          <a:graphicData uri="http://schemas.openxmlformats.org/presentationml/2006/ole">
            <mc:AlternateContent xmlns:mc="http://schemas.openxmlformats.org/markup-compatibility/2006">
              <mc:Choice xmlns:v="urn:schemas-microsoft-com:vml" Requires="v">
                <p:oleObj spid="_x0000_s7201" name="Document" r:id="rId12" imgW="11497045" imgH="989162" progId="Word.Document.8">
                  <p:embed/>
                </p:oleObj>
              </mc:Choice>
              <mc:Fallback>
                <p:oleObj name="Document" r:id="rId12" imgW="11497045" imgH="989162" progId="Word.Document.8">
                  <p:embed/>
                  <p:pic>
                    <p:nvPicPr>
                      <p:cNvPr id="0" name=""/>
                      <p:cNvPicPr/>
                      <p:nvPr/>
                    </p:nvPicPr>
                    <p:blipFill>
                      <a:blip r:embed="rId13"/>
                      <a:stretch>
                        <a:fillRect/>
                      </a:stretch>
                    </p:blipFill>
                    <p:spPr>
                      <a:xfrm>
                        <a:off x="613156" y="4547235"/>
                        <a:ext cx="11480800" cy="9906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blinds(horizontal)">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blinds(horizontal)">
                                      <p:cBhvr>
                                        <p:cTn id="2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326834" y="188595"/>
            <a:ext cx="11373168" cy="5832729"/>
            <a:chOff x="389255" y="2564892"/>
            <a:chExt cx="11373168" cy="5832729"/>
          </a:xfrm>
        </p:grpSpPr>
        <p:sp>
          <p:nvSpPr>
            <p:cNvPr id="15" name="圆角矩形 14"/>
            <p:cNvSpPr/>
            <p:nvPr>
              <p:custDataLst>
                <p:tags r:id="rId2"/>
              </p:custDataLst>
            </p:nvPr>
          </p:nvSpPr>
          <p:spPr>
            <a:xfrm>
              <a:off x="389255" y="2677922"/>
              <a:ext cx="11373168" cy="571969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2785966530"/>
              </p:ext>
            </p:extLst>
          </p:nvPr>
        </p:nvGraphicFramePr>
        <p:xfrm>
          <a:off x="486029" y="328422"/>
          <a:ext cx="11480800" cy="990600"/>
        </p:xfrm>
        <a:graphic>
          <a:graphicData uri="http://schemas.openxmlformats.org/presentationml/2006/ole">
            <mc:AlternateContent xmlns:mc="http://schemas.openxmlformats.org/markup-compatibility/2006">
              <mc:Choice xmlns:v="urn:schemas-microsoft-com:vml" Requires="v">
                <p:oleObj spid="_x0000_s8258"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486029" y="328422"/>
                        <a:ext cx="11480800" cy="9906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597558374"/>
              </p:ext>
            </p:extLst>
          </p:nvPr>
        </p:nvGraphicFramePr>
        <p:xfrm>
          <a:off x="486029" y="1040003"/>
          <a:ext cx="11480800" cy="990600"/>
        </p:xfrm>
        <a:graphic>
          <a:graphicData uri="http://schemas.openxmlformats.org/presentationml/2006/ole">
            <mc:AlternateContent xmlns:mc="http://schemas.openxmlformats.org/markup-compatibility/2006">
              <mc:Choice xmlns:v="urn:schemas-microsoft-com:vml" Requires="v">
                <p:oleObj spid="_x0000_s8259" name="Document" r:id="rId12" imgW="11497045" imgH="989162" progId="Word.Document.8">
                  <p:embed/>
                </p:oleObj>
              </mc:Choice>
              <mc:Fallback>
                <p:oleObj name="Document" r:id="rId12" imgW="11497045" imgH="989162" progId="Word.Document.8">
                  <p:embed/>
                  <p:pic>
                    <p:nvPicPr>
                      <p:cNvPr id="0" name=""/>
                      <p:cNvPicPr/>
                      <p:nvPr/>
                    </p:nvPicPr>
                    <p:blipFill>
                      <a:blip r:embed="rId13"/>
                      <a:stretch>
                        <a:fillRect/>
                      </a:stretch>
                    </p:blipFill>
                    <p:spPr>
                      <a:xfrm>
                        <a:off x="486029" y="1040003"/>
                        <a:ext cx="11480800" cy="9906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134662669"/>
              </p:ext>
            </p:extLst>
          </p:nvPr>
        </p:nvGraphicFramePr>
        <p:xfrm>
          <a:off x="511429" y="1891411"/>
          <a:ext cx="11480800" cy="1574800"/>
        </p:xfrm>
        <a:graphic>
          <a:graphicData uri="http://schemas.openxmlformats.org/presentationml/2006/ole">
            <mc:AlternateContent xmlns:mc="http://schemas.openxmlformats.org/markup-compatibility/2006">
              <mc:Choice xmlns:v="urn:schemas-microsoft-com:vml" Requires="v">
                <p:oleObj spid="_x0000_s8260" name="Document" r:id="rId15" imgW="11497045" imgH="1582588" progId="Word.Document.8">
                  <p:embed/>
                </p:oleObj>
              </mc:Choice>
              <mc:Fallback>
                <p:oleObj name="Document" r:id="rId15" imgW="11497045" imgH="1582588" progId="Word.Document.8">
                  <p:embed/>
                  <p:pic>
                    <p:nvPicPr>
                      <p:cNvPr id="0" name=""/>
                      <p:cNvPicPr/>
                      <p:nvPr/>
                    </p:nvPicPr>
                    <p:blipFill>
                      <a:blip r:embed="rId16"/>
                      <a:stretch>
                        <a:fillRect/>
                      </a:stretch>
                    </p:blipFill>
                    <p:spPr>
                      <a:xfrm>
                        <a:off x="511429" y="1891411"/>
                        <a:ext cx="11480800" cy="15748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572751781"/>
              </p:ext>
            </p:extLst>
          </p:nvPr>
        </p:nvGraphicFramePr>
        <p:xfrm>
          <a:off x="460629" y="3479927"/>
          <a:ext cx="11480800" cy="584200"/>
        </p:xfrm>
        <a:graphic>
          <a:graphicData uri="http://schemas.openxmlformats.org/presentationml/2006/ole">
            <mc:AlternateContent xmlns:mc="http://schemas.openxmlformats.org/markup-compatibility/2006">
              <mc:Choice xmlns:v="urn:schemas-microsoft-com:vml" Requires="v">
                <p:oleObj spid="_x0000_s8261"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460629" y="3479927"/>
                        <a:ext cx="11480800" cy="584200"/>
                      </a:xfrm>
                      <a:prstGeom prst="rect">
                        <a:avLst/>
                      </a:prstGeom>
                    </p:spPr>
                  </p:pic>
                </p:oleObj>
              </mc:Fallback>
            </mc:AlternateContent>
          </a:graphicData>
        </a:graphic>
      </p:graphicFrame>
      <p:sp>
        <p:nvSpPr>
          <p:cNvPr id="13" name="矩形 12"/>
          <p:cNvSpPr/>
          <p:nvPr/>
        </p:nvSpPr>
        <p:spPr>
          <a:xfrm>
            <a:off x="402222" y="3835654"/>
            <a:ext cx="11310607" cy="692497"/>
          </a:xfrm>
          <a:prstGeom prst="rect">
            <a:avLst/>
          </a:prstGeom>
        </p:spPr>
        <p:txBody>
          <a:bodyPr>
            <a:spAutoFit/>
          </a:bodyPr>
          <a:lstStyle/>
          <a:p>
            <a:pPr algn="just">
              <a:lnSpc>
                <a:spcPct val="150000"/>
              </a:lnSpc>
              <a:spcAft>
                <a:spcPts val="0"/>
              </a:spcAft>
              <a:tabLst>
                <a:tab pos="2430780" algn="l"/>
              </a:tabLst>
            </a:pPr>
            <a:r>
              <a:rPr lang="en-US" altLang="zh-CN" sz="2600" b="1" i="1" kern="100" dirty="0">
                <a:latin typeface="Times New Roman"/>
                <a:ea typeface="宋体" pitchFamily="2" charset="-122"/>
                <a:cs typeface="Courier New"/>
              </a:rPr>
              <a:t>Δ</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6</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en-US" altLang="zh-CN" sz="2600" b="1" kern="100" dirty="0">
                <a:latin typeface="宋体"/>
                <a:cs typeface="Times New Roman"/>
              </a:rPr>
              <a:t>×</a:t>
            </a:r>
            <a:r>
              <a:rPr lang="en-US" altLang="zh-CN" sz="2600" b="1" kern="100" dirty="0">
                <a:latin typeface="Times New Roman"/>
                <a:ea typeface="宋体" pitchFamily="2" charset="-122"/>
                <a:cs typeface="Courier New"/>
              </a:rPr>
              <a:t>2</a:t>
            </a:r>
            <a:r>
              <a:rPr lang="en-US" altLang="zh-CN" sz="2600" b="1" kern="100" dirty="0">
                <a:latin typeface="宋体"/>
                <a:cs typeface="Times New Roman"/>
              </a:rPr>
              <a:t>×</a:t>
            </a:r>
            <a:r>
              <a:rPr lang="en-US" altLang="zh-CN" sz="2600" b="1" kern="100" dirty="0">
                <a:latin typeface="Times New Roman"/>
                <a:ea typeface="宋体" pitchFamily="2" charset="-122"/>
                <a:cs typeface="Courier New"/>
              </a:rPr>
              <a:t>(5</a:t>
            </a:r>
            <a:r>
              <a:rPr lang="en-US" altLang="zh-CN" sz="2600" b="1" i="1" kern="100" dirty="0">
                <a:latin typeface="Times New Roman"/>
                <a:ea typeface="宋体" pitchFamily="2" charset="-122"/>
                <a:cs typeface="Courier New"/>
              </a:rPr>
              <a:t>a</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en-US" altLang="zh-CN" sz="2600" b="1" i="1" kern="100" dirty="0">
                <a:latin typeface="Times New Roman"/>
                <a:ea typeface="宋体" pitchFamily="2" charset="-122"/>
                <a:cs typeface="Courier New"/>
              </a:rPr>
              <a:t>a</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8</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sp>
        <p:nvSpPr>
          <p:cNvPr id="14" name="矩形 13"/>
          <p:cNvSpPr/>
          <p:nvPr/>
        </p:nvSpPr>
        <p:spPr>
          <a:xfrm>
            <a:off x="336896" y="4267708"/>
            <a:ext cx="10655103"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当</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时，</a:t>
            </a:r>
            <a:r>
              <a:rPr lang="en-US" altLang="zh-CN" sz="2600" b="1" i="1" kern="100" dirty="0">
                <a:latin typeface="Times New Roman"/>
                <a:ea typeface="宋体" pitchFamily="2" charset="-122"/>
                <a:cs typeface="Courier New"/>
              </a:rPr>
              <a:t>Δ</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，直线与圆只有一个公共点，此时直线与圆相切，</a:t>
            </a:r>
            <a:endParaRPr lang="zh-CN" altLang="zh-CN" sz="1050" kern="100" dirty="0">
              <a:effectLst/>
              <a:latin typeface="宋体"/>
              <a:cs typeface="Courier New"/>
            </a:endParaRPr>
          </a:p>
        </p:txBody>
      </p:sp>
      <p:sp>
        <p:nvSpPr>
          <p:cNvPr id="19" name="矩形 18"/>
          <p:cNvSpPr/>
          <p:nvPr/>
        </p:nvSpPr>
        <p:spPr>
          <a:xfrm>
            <a:off x="339598" y="4775962"/>
            <a:ext cx="10655103" cy="1292662"/>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当</a:t>
            </a:r>
            <a:r>
              <a:rPr lang="en-US" altLang="zh-CN" sz="2600" b="1" kern="100" dirty="0">
                <a:latin typeface="Times New Roman"/>
                <a:ea typeface="宋体" pitchFamily="2" charset="-122"/>
                <a:cs typeface="Courier New"/>
              </a:rPr>
              <a:t>0&lt;</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&lt;2</a:t>
            </a:r>
            <a:r>
              <a:rPr lang="zh-CN" altLang="zh-CN" sz="2600" b="1" kern="100" dirty="0">
                <a:latin typeface="Times New Roman"/>
                <a:ea typeface="宋体" pitchFamily="2" charset="-122"/>
                <a:cs typeface="Times New Roman"/>
              </a:rPr>
              <a:t>时，</a:t>
            </a:r>
            <a:r>
              <a:rPr lang="en-US" altLang="zh-CN" sz="2600" b="1" i="1" kern="100" dirty="0">
                <a:latin typeface="Times New Roman"/>
                <a:ea typeface="宋体" pitchFamily="2" charset="-122"/>
                <a:cs typeface="Courier New"/>
              </a:rPr>
              <a:t>Δ</a:t>
            </a:r>
            <a:r>
              <a:rPr lang="en-US" altLang="zh-CN" sz="2600" b="1" kern="100" dirty="0">
                <a:latin typeface="Times New Roman"/>
                <a:ea typeface="宋体" pitchFamily="2" charset="-122"/>
                <a:cs typeface="Courier New"/>
              </a:rPr>
              <a:t>&gt;0</a:t>
            </a:r>
            <a:r>
              <a:rPr lang="zh-CN" altLang="zh-CN" sz="2600" b="1" kern="100" dirty="0">
                <a:latin typeface="Times New Roman"/>
                <a:ea typeface="宋体" pitchFamily="2" charset="-122"/>
                <a:cs typeface="Times New Roman"/>
              </a:rPr>
              <a:t>，直线与圆有两个公共点，此时直线与圆相交，</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当</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&gt;2</a:t>
            </a:r>
            <a:r>
              <a:rPr lang="zh-CN" altLang="zh-CN" sz="2600" b="1" kern="100" dirty="0">
                <a:latin typeface="Times New Roman"/>
                <a:ea typeface="宋体" pitchFamily="2" charset="-122"/>
                <a:cs typeface="Times New Roman"/>
              </a:rPr>
              <a:t>时，</a:t>
            </a:r>
            <a:r>
              <a:rPr lang="en-US" altLang="zh-CN" sz="2600" b="1" i="1" kern="100" dirty="0">
                <a:latin typeface="Times New Roman"/>
                <a:ea typeface="宋体" pitchFamily="2" charset="-122"/>
                <a:cs typeface="Courier New"/>
              </a:rPr>
              <a:t>Δ</a:t>
            </a:r>
            <a:r>
              <a:rPr lang="en-US" altLang="zh-CN" sz="2600" b="1" kern="100" dirty="0">
                <a:latin typeface="Times New Roman"/>
                <a:ea typeface="宋体" pitchFamily="2" charset="-122"/>
                <a:cs typeface="Courier New"/>
              </a:rPr>
              <a:t>&lt;0</a:t>
            </a:r>
            <a:r>
              <a:rPr lang="zh-CN" altLang="zh-CN" sz="2600" b="1" kern="100" dirty="0">
                <a:latin typeface="Times New Roman"/>
                <a:ea typeface="宋体" pitchFamily="2" charset="-122"/>
                <a:cs typeface="Times New Roman"/>
              </a:rPr>
              <a:t>，直线与圆没有公共点，此时直线与圆相离</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pic>
        <p:nvPicPr>
          <p:cNvPr id="20" name="返回">
            <a:hlinkClick r:id="rId20" action="ppaction://hlinksldjump"/>
          </p:cNvPr>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11239498" y="6327667"/>
            <a:ext cx="952502" cy="399289"/>
          </a:xfrm>
          <a:prstGeom prst="rect">
            <a:avLst/>
          </a:prstGeom>
        </p:spPr>
      </p:pic>
    </p:spTree>
    <p:extLst>
      <p:ext uri="{BB962C8B-B14F-4D97-AF65-F5344CB8AC3E}">
        <p14:creationId xmlns:p14="http://schemas.microsoft.com/office/powerpoint/2010/main" val="3840170452"/>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linds(horizontal)">
                                      <p:cBhvr>
                                        <p:cTn id="22" dur="500"/>
                                        <p:tgtEl>
                                          <p:spTgt spid="13"/>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blinds(horizontal)">
                                      <p:cBhvr>
                                        <p:cTn id="27" dur="500"/>
                                        <p:tgtEl>
                                          <p:spTgt spid="14"/>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19">
                                            <p:txEl>
                                              <p:pRg st="0" end="0"/>
                                            </p:txEl>
                                          </p:spTgt>
                                        </p:tgtEl>
                                        <p:attrNameLst>
                                          <p:attrName>style.visibility</p:attrName>
                                        </p:attrNameLst>
                                      </p:cBhvr>
                                      <p:to>
                                        <p:strVal val="visible"/>
                                      </p:to>
                                    </p:set>
                                    <p:animEffect transition="in" filter="blinds(horizontal)">
                                      <p:cBhvr>
                                        <p:cTn id="32" dur="500"/>
                                        <p:tgtEl>
                                          <p:spTgt spid="19">
                                            <p:txEl>
                                              <p:pRg st="0" end="0"/>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19">
                                            <p:txEl>
                                              <p:pRg st="1" end="1"/>
                                            </p:txEl>
                                          </p:spTgt>
                                        </p:tgtEl>
                                        <p:attrNameLst>
                                          <p:attrName>style.visibility</p:attrName>
                                        </p:attrNameLst>
                                      </p:cBhvr>
                                      <p:to>
                                        <p:strVal val="visible"/>
                                      </p:to>
                                    </p:set>
                                    <p:animEffect transition="in" filter="blinds(horizontal)">
                                      <p:cBhvr>
                                        <p:cTn id="37" dur="500"/>
                                        <p:tgtEl>
                                          <p:spTgt spid="19">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P spid="14"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22" name="标题 24"/>
          <p:cNvSpPr txBox="1"/>
          <p:nvPr>
            <p:custDataLst>
              <p:tags r:id="rId2"/>
            </p:custDataLst>
          </p:nvPr>
        </p:nvSpPr>
        <p:spPr>
          <a:xfrm>
            <a:off x="2279650" y="3140710"/>
            <a:ext cx="7746365"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defRPr/>
            </a:pPr>
            <a:r>
              <a:rPr lang="zh-CN" altLang="en-US" sz="4800" b="1">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圆的切线方程</a:t>
            </a:r>
            <a:endParaRPr lang="zh-CN" altLang="zh-CN" sz="48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矩形 23"/>
          <p:cNvSpPr/>
          <p:nvPr>
            <p:custDataLst>
              <p:tags r:id="rId3"/>
            </p:custDataLst>
          </p:nvPr>
        </p:nvSpPr>
        <p:spPr>
          <a:xfrm>
            <a:off x="2423795" y="2564130"/>
            <a:ext cx="2151380" cy="501015"/>
          </a:xfrm>
          <a:prstGeom prst="rect">
            <a:avLst/>
          </a:prstGeom>
          <a:solidFill>
            <a:srgbClr val="77933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3600" dirty="0" smtClean="0">
                <a:solidFill>
                  <a:prstClr val="white"/>
                </a:solidFill>
                <a:latin typeface="微软雅黑" panose="020B0503020204020204" pitchFamily="34" charset="-122"/>
                <a:ea typeface="微软雅黑" panose="020B0503020204020204" pitchFamily="34" charset="-122"/>
              </a:rPr>
              <a:t>二</a:t>
            </a:r>
            <a:endParaRPr lang="zh-CN" altLang="en-US" sz="36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63271" y="188595"/>
            <a:ext cx="11310607" cy="1892826"/>
          </a:xfrm>
          <a:prstGeom prst="rect">
            <a:avLst/>
          </a:prstGeom>
        </p:spPr>
        <p:txBody>
          <a:bodyPr>
            <a:spAutoFit/>
          </a:bodyPr>
          <a:lstStyle/>
          <a:p>
            <a:pPr marL="355600" indent="-355600" algn="just">
              <a:lnSpc>
                <a:spcPct val="150000"/>
              </a:lnSpc>
              <a:spcAft>
                <a:spcPts val="0"/>
              </a:spcAft>
              <a:tabLst>
                <a:tab pos="2430780" algn="l"/>
              </a:tabLst>
            </a:pPr>
            <a:r>
              <a:rPr lang="zh-CN" altLang="zh-CN" sz="2600" b="1" kern="100" dirty="0">
                <a:solidFill>
                  <a:srgbClr val="0000FF"/>
                </a:solidFill>
                <a:latin typeface="Arial"/>
                <a:ea typeface="黑体"/>
                <a:cs typeface="Arial"/>
              </a:rPr>
              <a:t>探究</a:t>
            </a:r>
            <a:r>
              <a:rPr lang="en-US" altLang="zh-CN" sz="2600" b="1" kern="100" dirty="0">
                <a:solidFill>
                  <a:srgbClr val="0000FF"/>
                </a:solidFill>
                <a:latin typeface="Arial"/>
                <a:ea typeface="黑体"/>
                <a:cs typeface="Courier New"/>
              </a:rPr>
              <a:t>3</a:t>
            </a:r>
            <a:r>
              <a:rPr lang="en-US" altLang="zh-CN" sz="2600" b="1" kern="100" dirty="0">
                <a:solidFill>
                  <a:srgbClr val="0000FF"/>
                </a:solidFill>
                <a:latin typeface="Times New Roman"/>
                <a:cs typeface="Courier New"/>
              </a:rPr>
              <a:t> </a:t>
            </a:r>
            <a:r>
              <a:rPr lang="zh-CN" altLang="zh-CN" sz="2600" b="1" kern="100" dirty="0">
                <a:latin typeface="Times New Roman"/>
                <a:cs typeface="Times New Roman"/>
              </a:rPr>
              <a:t>从圆上一点引圆的切线有几条？从圆外呢？求切线方程的关键要素是什么？</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solidFill>
                  <a:srgbClr val="0000FF"/>
                </a:solidFill>
                <a:latin typeface="Times New Roman"/>
                <a:ea typeface="黑体"/>
                <a:cs typeface="Times New Roman"/>
              </a:rPr>
              <a:t>	</a:t>
            </a:r>
            <a:r>
              <a:rPr lang="zh-CN" altLang="zh-CN" sz="2600" b="1" kern="100" dirty="0" smtClean="0">
                <a:solidFill>
                  <a:srgbClr val="0000FF"/>
                </a:solidFill>
                <a:latin typeface="Times New Roman"/>
                <a:ea typeface="黑体"/>
                <a:cs typeface="Times New Roman"/>
              </a:rPr>
              <a:t>提示</a:t>
            </a:r>
            <a:r>
              <a:rPr lang="zh-CN" altLang="zh-CN" sz="2600" b="1" kern="100" dirty="0">
                <a:solidFill>
                  <a:srgbClr val="0000FF"/>
                </a:solidFill>
                <a:latin typeface="Times New Roman"/>
                <a:ea typeface="宋体" pitchFamily="2" charset="-122"/>
                <a:cs typeface="Times New Roman"/>
              </a:rPr>
              <a:t>　</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条，</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条，切线上的一点和切线斜率</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blinds(horizontal)">
                                      <p:cBhvr>
                                        <p:cTn id="7" dur="500"/>
                                        <p:tgtEl>
                                          <p:spTgt spid="2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a:off x="0" y="66612"/>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393410" y="48768"/>
            <a:ext cx="647703"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例</a:t>
            </a:r>
            <a:r>
              <a:rPr kumimoji="1" lang="en-US" altLang="zh-CN" sz="2000" b="1" dirty="0" smtClean="0">
                <a:solidFill>
                  <a:prstClr val="white"/>
                </a:solidFill>
                <a:latin typeface="微软雅黑" pitchFamily="34" charset="-122"/>
                <a:ea typeface="微软雅黑" pitchFamily="34" charset="-122"/>
              </a:rPr>
              <a:t>2</a:t>
            </a:r>
            <a:endParaRPr kumimoji="1" lang="zh-CN" altLang="en-US" sz="2000" b="1" dirty="0">
              <a:solidFill>
                <a:prstClr val="white"/>
              </a:solidFill>
              <a:latin typeface="微软雅黑" pitchFamily="34" charset="-122"/>
              <a:ea typeface="微软雅黑" pitchFamily="34"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335525797"/>
              </p:ext>
            </p:extLst>
          </p:nvPr>
        </p:nvGraphicFramePr>
        <p:xfrm>
          <a:off x="381000" y="569722"/>
          <a:ext cx="11480800" cy="584200"/>
        </p:xfrm>
        <a:graphic>
          <a:graphicData uri="http://schemas.openxmlformats.org/presentationml/2006/ole">
            <mc:AlternateContent xmlns:mc="http://schemas.openxmlformats.org/markup-compatibility/2006">
              <mc:Choice xmlns:v="urn:schemas-microsoft-com:vml" Requires="v">
                <p:oleObj spid="_x0000_s9354" name="Document" r:id="rId8" imgW="11497045" imgH="593425" progId="Word.Document.8">
                  <p:embed/>
                </p:oleObj>
              </mc:Choice>
              <mc:Fallback>
                <p:oleObj name="Document" r:id="rId8" imgW="11497045" imgH="593425" progId="Word.Document.8">
                  <p:embed/>
                  <p:pic>
                    <p:nvPicPr>
                      <p:cNvPr id="0" name=""/>
                      <p:cNvPicPr/>
                      <p:nvPr/>
                    </p:nvPicPr>
                    <p:blipFill>
                      <a:blip r:embed="rId9"/>
                      <a:stretch>
                        <a:fillRect/>
                      </a:stretch>
                    </p:blipFill>
                    <p:spPr>
                      <a:xfrm>
                        <a:off x="381000" y="569722"/>
                        <a:ext cx="11480800" cy="584200"/>
                      </a:xfrm>
                      <a:prstGeom prst="rect">
                        <a:avLst/>
                      </a:prstGeom>
                    </p:spPr>
                  </p:pic>
                </p:oleObj>
              </mc:Fallback>
            </mc:AlternateContent>
          </a:graphicData>
        </a:graphic>
      </p:graphicFrame>
      <p:grpSp>
        <p:nvGrpSpPr>
          <p:cNvPr id="12" name="组合 11"/>
          <p:cNvGrpSpPr/>
          <p:nvPr/>
        </p:nvGrpSpPr>
        <p:grpSpPr>
          <a:xfrm>
            <a:off x="453961" y="1230884"/>
            <a:ext cx="11373168" cy="5222494"/>
            <a:chOff x="389255" y="2564892"/>
            <a:chExt cx="11373168" cy="5222494"/>
          </a:xfrm>
        </p:grpSpPr>
        <p:sp>
          <p:nvSpPr>
            <p:cNvPr id="13" name="圆角矩形 12"/>
            <p:cNvSpPr/>
            <p:nvPr>
              <p:custDataLst>
                <p:tags r:id="rId2"/>
              </p:custDataLst>
            </p:nvPr>
          </p:nvSpPr>
          <p:spPr>
            <a:xfrm>
              <a:off x="389255" y="2677922"/>
              <a:ext cx="11373168" cy="5109464"/>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4" name="矩形 13"/>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5" name="图片 14"/>
            <p:cNvPicPr>
              <a:picLocks noChangeAspect="1"/>
            </p:cNvPicPr>
            <p:nvPr>
              <p:custDataLst>
                <p:tags r:id="rId4"/>
              </p:custDataLst>
            </p:nvPr>
          </p:nvPicPr>
          <p:blipFill>
            <a:blip r:embed="rId10"/>
            <a:stretch>
              <a:fillRect/>
            </a:stretch>
          </p:blipFill>
          <p:spPr>
            <a:xfrm>
              <a:off x="983615" y="2564892"/>
              <a:ext cx="224790" cy="202565"/>
            </a:xfrm>
            <a:prstGeom prst="rect">
              <a:avLst/>
            </a:prstGeom>
          </p:spPr>
        </p:pic>
      </p:grpSp>
      <p:graphicFrame>
        <p:nvGraphicFramePr>
          <p:cNvPr id="7" name="对象 6"/>
          <p:cNvGraphicFramePr>
            <a:graphicFrameLocks noChangeAspect="1"/>
          </p:cNvGraphicFramePr>
          <p:nvPr>
            <p:extLst>
              <p:ext uri="{D42A27DB-BD31-4B8C-83A1-F6EECF244321}">
                <p14:modId xmlns:p14="http://schemas.microsoft.com/office/powerpoint/2010/main" val="1999912107"/>
              </p:ext>
            </p:extLst>
          </p:nvPr>
        </p:nvGraphicFramePr>
        <p:xfrm>
          <a:off x="600456" y="1484757"/>
          <a:ext cx="11480800" cy="584200"/>
        </p:xfrm>
        <a:graphic>
          <a:graphicData uri="http://schemas.openxmlformats.org/presentationml/2006/ole">
            <mc:AlternateContent xmlns:mc="http://schemas.openxmlformats.org/markup-compatibility/2006">
              <mc:Choice xmlns:v="urn:schemas-microsoft-com:vml" Requires="v">
                <p:oleObj spid="_x0000_s9355" name="Document" r:id="rId12" imgW="11497045" imgH="593425" progId="Word.Document.8">
                  <p:embed/>
                </p:oleObj>
              </mc:Choice>
              <mc:Fallback>
                <p:oleObj name="Document" r:id="rId12" imgW="11497045" imgH="593425" progId="Word.Document.8">
                  <p:embed/>
                  <p:pic>
                    <p:nvPicPr>
                      <p:cNvPr id="0" name=""/>
                      <p:cNvPicPr/>
                      <p:nvPr/>
                    </p:nvPicPr>
                    <p:blipFill>
                      <a:blip r:embed="rId13"/>
                      <a:stretch>
                        <a:fillRect/>
                      </a:stretch>
                    </p:blipFill>
                    <p:spPr>
                      <a:xfrm>
                        <a:off x="600456" y="1484757"/>
                        <a:ext cx="11480800" cy="5842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757062423"/>
              </p:ext>
            </p:extLst>
          </p:nvPr>
        </p:nvGraphicFramePr>
        <p:xfrm>
          <a:off x="546100" y="1993900"/>
          <a:ext cx="11328400" cy="584200"/>
        </p:xfrm>
        <a:graphic>
          <a:graphicData uri="http://schemas.openxmlformats.org/presentationml/2006/ole">
            <mc:AlternateContent xmlns:mc="http://schemas.openxmlformats.org/markup-compatibility/2006">
              <mc:Choice xmlns:v="urn:schemas-microsoft-com:vml" Requires="v">
                <p:oleObj spid="_x0000_s9356"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546100" y="1993900"/>
                        <a:ext cx="11328400" cy="584200"/>
                      </a:xfrm>
                      <a:prstGeom prst="rect">
                        <a:avLst/>
                      </a:prstGeom>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648525695"/>
              </p:ext>
            </p:extLst>
          </p:nvPr>
        </p:nvGraphicFramePr>
        <p:xfrm>
          <a:off x="600456" y="2501392"/>
          <a:ext cx="11480800" cy="584200"/>
        </p:xfrm>
        <a:graphic>
          <a:graphicData uri="http://schemas.openxmlformats.org/presentationml/2006/ole">
            <mc:AlternateContent xmlns:mc="http://schemas.openxmlformats.org/markup-compatibility/2006">
              <mc:Choice xmlns:v="urn:schemas-microsoft-com:vml" Requires="v">
                <p:oleObj spid="_x0000_s9357"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600456" y="2501392"/>
                        <a:ext cx="11480800" cy="584200"/>
                      </a:xfrm>
                      <a:prstGeom prst="rect">
                        <a:avLst/>
                      </a:prstGeom>
                    </p:spPr>
                  </p:pic>
                </p:oleObj>
              </mc:Fallback>
            </mc:AlternateContent>
          </a:graphicData>
        </a:graphic>
      </p:graphicFrame>
      <p:graphicFrame>
        <p:nvGraphicFramePr>
          <p:cNvPr id="17" name="对象 16"/>
          <p:cNvGraphicFramePr>
            <a:graphicFrameLocks noChangeAspect="1"/>
          </p:cNvGraphicFramePr>
          <p:nvPr>
            <p:extLst>
              <p:ext uri="{D42A27DB-BD31-4B8C-83A1-F6EECF244321}">
                <p14:modId xmlns:p14="http://schemas.microsoft.com/office/powerpoint/2010/main" val="3236746553"/>
              </p:ext>
            </p:extLst>
          </p:nvPr>
        </p:nvGraphicFramePr>
        <p:xfrm>
          <a:off x="613029" y="2996946"/>
          <a:ext cx="11480800" cy="584200"/>
        </p:xfrm>
        <a:graphic>
          <a:graphicData uri="http://schemas.openxmlformats.org/presentationml/2006/ole">
            <mc:AlternateContent xmlns:mc="http://schemas.openxmlformats.org/markup-compatibility/2006">
              <mc:Choice xmlns:v="urn:schemas-microsoft-com:vml" Requires="v">
                <p:oleObj spid="_x0000_s9358" name="Document" r:id="rId21" imgW="11497045" imgH="593425" progId="Word.Document.8">
                  <p:embed/>
                </p:oleObj>
              </mc:Choice>
              <mc:Fallback>
                <p:oleObj name="Document" r:id="rId21" imgW="11497045" imgH="593425" progId="Word.Document.8">
                  <p:embed/>
                  <p:pic>
                    <p:nvPicPr>
                      <p:cNvPr id="0" name=""/>
                      <p:cNvPicPr/>
                      <p:nvPr/>
                    </p:nvPicPr>
                    <p:blipFill>
                      <a:blip r:embed="rId22"/>
                      <a:stretch>
                        <a:fillRect/>
                      </a:stretch>
                    </p:blipFill>
                    <p:spPr>
                      <a:xfrm>
                        <a:off x="613029" y="2996946"/>
                        <a:ext cx="11480800" cy="584200"/>
                      </a:xfrm>
                      <a:prstGeom prst="rect">
                        <a:avLst/>
                      </a:prstGeom>
                    </p:spPr>
                  </p:pic>
                </p:oleObj>
              </mc:Fallback>
            </mc:AlternateContent>
          </a:graphicData>
        </a:graphic>
      </p:graphicFrame>
      <p:pic>
        <p:nvPicPr>
          <p:cNvPr id="9218" name="Picture 2" descr="补16"/>
          <p:cNvPicPr>
            <a:picLocks noChangeAspect="1" noChangeArrowheads="1"/>
          </p:cNvPicPr>
          <p:nvPr/>
        </p:nvPicPr>
        <p:blipFill>
          <a:blip r:embed="rId23" cstate="print">
            <a:extLst>
              <a:ext uri="{28A0092B-C50C-407E-A947-70E740481C1C}">
                <a14:useLocalDpi xmlns:a14="http://schemas.microsoft.com/office/drawing/2010/main" val="0"/>
              </a:ext>
            </a:extLst>
          </a:blip>
          <a:srcRect/>
          <a:stretch>
            <a:fillRect/>
          </a:stretch>
        </p:blipFill>
        <p:spPr bwMode="auto">
          <a:xfrm>
            <a:off x="9281065" y="2692353"/>
            <a:ext cx="1999583" cy="18167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18" name="对象 17"/>
          <p:cNvGraphicFramePr>
            <a:graphicFrameLocks noChangeAspect="1"/>
          </p:cNvGraphicFramePr>
          <p:nvPr>
            <p:extLst>
              <p:ext uri="{D42A27DB-BD31-4B8C-83A1-F6EECF244321}">
                <p14:modId xmlns:p14="http://schemas.microsoft.com/office/powerpoint/2010/main" val="3409101097"/>
              </p:ext>
            </p:extLst>
          </p:nvPr>
        </p:nvGraphicFramePr>
        <p:xfrm>
          <a:off x="562229" y="3365373"/>
          <a:ext cx="11480800" cy="990600"/>
        </p:xfrm>
        <a:graphic>
          <a:graphicData uri="http://schemas.openxmlformats.org/presentationml/2006/ole">
            <mc:AlternateContent xmlns:mc="http://schemas.openxmlformats.org/markup-compatibility/2006">
              <mc:Choice xmlns:v="urn:schemas-microsoft-com:vml" Requires="v">
                <p:oleObj spid="_x0000_s9359" name="Document" r:id="rId25" imgW="11497045" imgH="989162" progId="Word.Document.8">
                  <p:embed/>
                </p:oleObj>
              </mc:Choice>
              <mc:Fallback>
                <p:oleObj name="Document" r:id="rId25" imgW="11497045" imgH="989162" progId="Word.Document.8">
                  <p:embed/>
                  <p:pic>
                    <p:nvPicPr>
                      <p:cNvPr id="0" name=""/>
                      <p:cNvPicPr/>
                      <p:nvPr/>
                    </p:nvPicPr>
                    <p:blipFill>
                      <a:blip r:embed="rId26"/>
                      <a:stretch>
                        <a:fillRect/>
                      </a:stretch>
                    </p:blipFill>
                    <p:spPr>
                      <a:xfrm>
                        <a:off x="562229" y="3365373"/>
                        <a:ext cx="11480800" cy="990600"/>
                      </a:xfrm>
                      <a:prstGeom prst="rect">
                        <a:avLst/>
                      </a:prstGeom>
                    </p:spPr>
                  </p:pic>
                </p:oleObj>
              </mc:Fallback>
            </mc:AlternateContent>
          </a:graphicData>
        </a:graphic>
      </p:graphicFrame>
      <p:graphicFrame>
        <p:nvGraphicFramePr>
          <p:cNvPr id="21" name="对象 20"/>
          <p:cNvGraphicFramePr>
            <a:graphicFrameLocks noChangeAspect="1"/>
          </p:cNvGraphicFramePr>
          <p:nvPr>
            <p:extLst>
              <p:ext uri="{D42A27DB-BD31-4B8C-83A1-F6EECF244321}">
                <p14:modId xmlns:p14="http://schemas.microsoft.com/office/powerpoint/2010/main" val="1698405191"/>
              </p:ext>
            </p:extLst>
          </p:nvPr>
        </p:nvGraphicFramePr>
        <p:xfrm>
          <a:off x="562229" y="4165981"/>
          <a:ext cx="11480800" cy="584200"/>
        </p:xfrm>
        <a:graphic>
          <a:graphicData uri="http://schemas.openxmlformats.org/presentationml/2006/ole">
            <mc:AlternateContent xmlns:mc="http://schemas.openxmlformats.org/markup-compatibility/2006">
              <mc:Choice xmlns:v="urn:schemas-microsoft-com:vml" Requires="v">
                <p:oleObj spid="_x0000_s9360" name="Document" r:id="rId28" imgW="11497045" imgH="593425" progId="Word.Document.8">
                  <p:embed/>
                </p:oleObj>
              </mc:Choice>
              <mc:Fallback>
                <p:oleObj name="Document" r:id="rId28" imgW="11497045" imgH="593425" progId="Word.Document.8">
                  <p:embed/>
                  <p:pic>
                    <p:nvPicPr>
                      <p:cNvPr id="0" name=""/>
                      <p:cNvPicPr/>
                      <p:nvPr/>
                    </p:nvPicPr>
                    <p:blipFill>
                      <a:blip r:embed="rId29"/>
                      <a:stretch>
                        <a:fillRect/>
                      </a:stretch>
                    </p:blipFill>
                    <p:spPr>
                      <a:xfrm>
                        <a:off x="562229" y="4165981"/>
                        <a:ext cx="11480800" cy="584200"/>
                      </a:xfrm>
                      <a:prstGeom prst="rect">
                        <a:avLst/>
                      </a:prstGeom>
                    </p:spPr>
                  </p:pic>
                </p:oleObj>
              </mc:Fallback>
            </mc:AlternateContent>
          </a:graphicData>
        </a:graphic>
      </p:graphicFrame>
      <p:graphicFrame>
        <p:nvGraphicFramePr>
          <p:cNvPr id="22" name="对象 21"/>
          <p:cNvGraphicFramePr>
            <a:graphicFrameLocks noChangeAspect="1"/>
          </p:cNvGraphicFramePr>
          <p:nvPr>
            <p:extLst>
              <p:ext uri="{D42A27DB-BD31-4B8C-83A1-F6EECF244321}">
                <p14:modId xmlns:p14="http://schemas.microsoft.com/office/powerpoint/2010/main" val="2084451183"/>
              </p:ext>
            </p:extLst>
          </p:nvPr>
        </p:nvGraphicFramePr>
        <p:xfrm>
          <a:off x="561975" y="4687062"/>
          <a:ext cx="11480800" cy="1168400"/>
        </p:xfrm>
        <a:graphic>
          <a:graphicData uri="http://schemas.openxmlformats.org/presentationml/2006/ole">
            <mc:AlternateContent xmlns:mc="http://schemas.openxmlformats.org/markup-compatibility/2006">
              <mc:Choice xmlns:v="urn:schemas-microsoft-com:vml" Requires="v">
                <p:oleObj spid="_x0000_s9361" name="Document" r:id="rId31" imgW="11497045" imgH="1186851" progId="Word.Document.8">
                  <p:embed/>
                </p:oleObj>
              </mc:Choice>
              <mc:Fallback>
                <p:oleObj name="Document" r:id="rId31" imgW="11497045" imgH="1186851" progId="Word.Document.8">
                  <p:embed/>
                  <p:pic>
                    <p:nvPicPr>
                      <p:cNvPr id="0" name=""/>
                      <p:cNvPicPr/>
                      <p:nvPr/>
                    </p:nvPicPr>
                    <p:blipFill>
                      <a:blip r:embed="rId32"/>
                      <a:stretch>
                        <a:fillRect/>
                      </a:stretch>
                    </p:blipFill>
                    <p:spPr>
                      <a:xfrm>
                        <a:off x="561975" y="4687062"/>
                        <a:ext cx="11480800" cy="1168400"/>
                      </a:xfrm>
                      <a:prstGeom prst="rect">
                        <a:avLst/>
                      </a:prstGeom>
                    </p:spPr>
                  </p:pic>
                </p:oleObj>
              </mc:Fallback>
            </mc:AlternateContent>
          </a:graphicData>
        </a:graphic>
      </p:graphicFrame>
      <p:graphicFrame>
        <p:nvGraphicFramePr>
          <p:cNvPr id="23" name="对象 22"/>
          <p:cNvGraphicFramePr>
            <a:graphicFrameLocks noChangeAspect="1"/>
          </p:cNvGraphicFramePr>
          <p:nvPr>
            <p:extLst>
              <p:ext uri="{D42A27DB-BD31-4B8C-83A1-F6EECF244321}">
                <p14:modId xmlns:p14="http://schemas.microsoft.com/office/powerpoint/2010/main" val="1913751427"/>
              </p:ext>
            </p:extLst>
          </p:nvPr>
        </p:nvGraphicFramePr>
        <p:xfrm>
          <a:off x="568198" y="5792597"/>
          <a:ext cx="11480800" cy="584200"/>
        </p:xfrm>
        <a:graphic>
          <a:graphicData uri="http://schemas.openxmlformats.org/presentationml/2006/ole">
            <mc:AlternateContent xmlns:mc="http://schemas.openxmlformats.org/markup-compatibility/2006">
              <mc:Choice xmlns:v="urn:schemas-microsoft-com:vml" Requires="v">
                <p:oleObj spid="_x0000_s9362" name="Document" r:id="rId34" imgW="11497045" imgH="593425" progId="Word.Document.8">
                  <p:embed/>
                </p:oleObj>
              </mc:Choice>
              <mc:Fallback>
                <p:oleObj name="Document" r:id="rId34" imgW="11497045" imgH="593425" progId="Word.Document.8">
                  <p:embed/>
                  <p:pic>
                    <p:nvPicPr>
                      <p:cNvPr id="0" name=""/>
                      <p:cNvPicPr/>
                      <p:nvPr/>
                    </p:nvPicPr>
                    <p:blipFill>
                      <a:blip r:embed="rId35"/>
                      <a:stretch>
                        <a:fillRect/>
                      </a:stretch>
                    </p:blipFill>
                    <p:spPr>
                      <a:xfrm>
                        <a:off x="568198" y="5792597"/>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blinds(horizontal)">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blinds(horizontal)">
                                      <p:cBhvr>
                                        <p:cTn id="20" dur="500"/>
                                        <p:tgtEl>
                                          <p:spTgt spid="9"/>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7"/>
                                        </p:tgtEl>
                                        <p:attrNameLst>
                                          <p:attrName>style.visibility</p:attrName>
                                        </p:attrNameLst>
                                      </p:cBhvr>
                                      <p:to>
                                        <p:strVal val="visible"/>
                                      </p:to>
                                    </p:set>
                                    <p:animEffect transition="in" filter="blinds(horizontal)">
                                      <p:cBhvr>
                                        <p:cTn id="25" dur="500"/>
                                        <p:tgtEl>
                                          <p:spTgt spid="17"/>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9218"/>
                                        </p:tgtEl>
                                        <p:attrNameLst>
                                          <p:attrName>style.visibility</p:attrName>
                                        </p:attrNameLst>
                                      </p:cBhvr>
                                      <p:to>
                                        <p:strVal val="visible"/>
                                      </p:to>
                                    </p:set>
                                    <p:animEffect transition="in" filter="blinds(horizontal)">
                                      <p:cBhvr>
                                        <p:cTn id="30" dur="500"/>
                                        <p:tgtEl>
                                          <p:spTgt spid="9218"/>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18"/>
                                        </p:tgtEl>
                                        <p:attrNameLst>
                                          <p:attrName>style.visibility</p:attrName>
                                        </p:attrNameLst>
                                      </p:cBhvr>
                                      <p:to>
                                        <p:strVal val="visible"/>
                                      </p:to>
                                    </p:set>
                                    <p:animEffect transition="in" filter="blinds(horizontal)">
                                      <p:cBhvr>
                                        <p:cTn id="35" dur="500"/>
                                        <p:tgtEl>
                                          <p:spTgt spid="18"/>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blinds(horizontal)">
                                      <p:cBhvr>
                                        <p:cTn id="40" dur="500"/>
                                        <p:tgtEl>
                                          <p:spTgt spid="21"/>
                                        </p:tgtEl>
                                      </p:cBhvr>
                                    </p:animEffect>
                                  </p:childTnLst>
                                </p:cTn>
                              </p:par>
                            </p:childTnLst>
                          </p:cTn>
                        </p:par>
                      </p:childTnLst>
                    </p:cTn>
                  </p:par>
                  <p:par>
                    <p:cTn id="41" fill="hold">
                      <p:stCondLst>
                        <p:cond delay="indefinite"/>
                      </p:stCondLst>
                      <p:childTnLst>
                        <p:par>
                          <p:cTn id="42" fill="hold">
                            <p:stCondLst>
                              <p:cond delay="0"/>
                            </p:stCondLst>
                            <p:childTnLst>
                              <p:par>
                                <p:cTn id="43" presetID="3" presetClass="entr" presetSubtype="10" fill="hold" nodeType="clickEffect">
                                  <p:stCondLst>
                                    <p:cond delay="0"/>
                                  </p:stCondLst>
                                  <p:childTnLst>
                                    <p:set>
                                      <p:cBhvr>
                                        <p:cTn id="44" dur="1" fill="hold">
                                          <p:stCondLst>
                                            <p:cond delay="0"/>
                                          </p:stCondLst>
                                        </p:cTn>
                                        <p:tgtEl>
                                          <p:spTgt spid="22"/>
                                        </p:tgtEl>
                                        <p:attrNameLst>
                                          <p:attrName>style.visibility</p:attrName>
                                        </p:attrNameLst>
                                      </p:cBhvr>
                                      <p:to>
                                        <p:strVal val="visible"/>
                                      </p:to>
                                    </p:set>
                                    <p:animEffect transition="in" filter="blinds(horizontal)">
                                      <p:cBhvr>
                                        <p:cTn id="45" dur="500"/>
                                        <p:tgtEl>
                                          <p:spTgt spid="22"/>
                                        </p:tgtEl>
                                      </p:cBhvr>
                                    </p:animEffect>
                                  </p:childTnLst>
                                </p:cTn>
                              </p:par>
                            </p:childTnLst>
                          </p:cTn>
                        </p:par>
                      </p:childTnLst>
                    </p:cTn>
                  </p:par>
                  <p:par>
                    <p:cTn id="46" fill="hold">
                      <p:stCondLst>
                        <p:cond delay="indefinite"/>
                      </p:stCondLst>
                      <p:childTnLst>
                        <p:par>
                          <p:cTn id="47" fill="hold">
                            <p:stCondLst>
                              <p:cond delay="0"/>
                            </p:stCondLst>
                            <p:childTnLst>
                              <p:par>
                                <p:cTn id="48" presetID="3" presetClass="entr" presetSubtype="10" fill="hold" nodeType="clickEffect">
                                  <p:stCondLst>
                                    <p:cond delay="0"/>
                                  </p:stCondLst>
                                  <p:childTnLst>
                                    <p:set>
                                      <p:cBhvr>
                                        <p:cTn id="49" dur="1" fill="hold">
                                          <p:stCondLst>
                                            <p:cond delay="0"/>
                                          </p:stCondLst>
                                        </p:cTn>
                                        <p:tgtEl>
                                          <p:spTgt spid="23"/>
                                        </p:tgtEl>
                                        <p:attrNameLst>
                                          <p:attrName>style.visibility</p:attrName>
                                        </p:attrNameLst>
                                      </p:cBhvr>
                                      <p:to>
                                        <p:strVal val="visible"/>
                                      </p:to>
                                    </p:set>
                                    <p:animEffect transition="in" filter="blinds(horizontal)">
                                      <p:cBhvr>
                                        <p:cTn id="50"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custDataLst>
              <p:tags r:id="rId1"/>
            </p:custDataLst>
          </p:nvPr>
        </p:nvSpPr>
        <p:spPr>
          <a:xfrm>
            <a:off x="786905" y="0"/>
            <a:ext cx="1259395" cy="17012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extBox 8"/>
          <p:cNvSpPr txBox="1"/>
          <p:nvPr>
            <p:custDataLst>
              <p:tags r:id="rId2"/>
            </p:custDataLst>
          </p:nvPr>
        </p:nvSpPr>
        <p:spPr>
          <a:xfrm>
            <a:off x="610626" y="1039501"/>
            <a:ext cx="1611952" cy="384175"/>
          </a:xfrm>
          <a:prstGeom prst="rect">
            <a:avLst/>
          </a:prstGeom>
          <a:noFill/>
        </p:spPr>
        <p:txBody>
          <a:bodyPr wrap="square" lIns="0" tIns="0" rIns="0" bIns="0" rtlCol="0" anchor="ctr">
            <a:spAutoFit/>
          </a:bodyPr>
          <a:lstStyle/>
          <a:p>
            <a:pPr algn="ctr">
              <a:lnSpc>
                <a:spcPts val="3000"/>
              </a:lnSpc>
            </a:pPr>
            <a:r>
              <a:rPr lang="zh-CN" altLang="en-US" sz="2000" dirty="0" smtClean="0">
                <a:solidFill>
                  <a:prstClr val="white"/>
                </a:solidFill>
                <a:ea typeface="微软雅黑" panose="020B0503020204020204" pitchFamily="34" charset="-122"/>
              </a:rPr>
              <a:t>课标要求</a:t>
            </a:r>
            <a:endParaRPr lang="zh-CN" altLang="en-US" sz="2000" dirty="0">
              <a:solidFill>
                <a:prstClr val="white"/>
              </a:solidFill>
              <a:ea typeface="微软雅黑" panose="020B0503020204020204" pitchFamily="34" charset="-122"/>
              <a:sym typeface="Arial" panose="020B0604020202020204" pitchFamily="34" charset="0"/>
            </a:endParaRPr>
          </a:p>
        </p:txBody>
      </p:sp>
      <p:sp>
        <p:nvSpPr>
          <p:cNvPr id="3" name="矩形 2"/>
          <p:cNvSpPr/>
          <p:nvPr>
            <p:custDataLst>
              <p:tags r:id="rId3"/>
            </p:custDataLst>
          </p:nvPr>
        </p:nvSpPr>
        <p:spPr>
          <a:xfrm>
            <a:off x="844407" y="1764411"/>
            <a:ext cx="10515117" cy="1816908"/>
          </a:xfrm>
          <a:prstGeom prst="rect">
            <a:avLst/>
          </a:prstGeom>
        </p:spPr>
        <p:txBody>
          <a:bodyPr wrap="square">
            <a:spAutoFit/>
          </a:bodyPr>
          <a:lstStyle/>
          <a:p>
            <a:pPr algn="just">
              <a:lnSpc>
                <a:spcPct val="150000"/>
              </a:lnSpc>
              <a:spcAft>
                <a:spcPts val="0"/>
              </a:spcAft>
              <a:tabLst>
                <a:tab pos="2430780" algn="l"/>
              </a:tabLst>
            </a:pPr>
            <a:r>
              <a:rPr lang="en-US" altLang="zh-CN" sz="2600" b="1" kern="100">
                <a:latin typeface="Times New Roman"/>
                <a:cs typeface="Courier New"/>
              </a:rPr>
              <a:t>1.</a:t>
            </a:r>
            <a:r>
              <a:rPr lang="zh-CN" altLang="zh-CN" sz="2600" b="1" kern="100" dirty="0">
                <a:latin typeface="Times New Roman"/>
                <a:cs typeface="Times New Roman"/>
              </a:rPr>
              <a:t>能根据给定直线、圆的方程判断直线与圆的位置关系</a:t>
            </a:r>
            <a:r>
              <a:rPr lang="en-US" altLang="zh-CN" sz="2600" b="1" kern="100" dirty="0">
                <a:latin typeface="Times New Roman"/>
                <a:cs typeface="Courier New"/>
              </a:rPr>
              <a:t>. </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会用代数法和几何法来判定直线与圆的三种位置关系</a:t>
            </a:r>
            <a:r>
              <a:rPr lang="en-US" altLang="zh-CN" sz="2600" b="1" kern="100" dirty="0">
                <a:latin typeface="Times New Roman"/>
                <a:cs typeface="Courier New"/>
              </a:rPr>
              <a:t>. </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3.</a:t>
            </a:r>
            <a:r>
              <a:rPr lang="zh-CN" altLang="zh-CN" sz="2600" b="1" kern="100" dirty="0">
                <a:latin typeface="Times New Roman"/>
                <a:cs typeface="Times New Roman"/>
              </a:rPr>
              <a:t>能用直线和圆的方程解决一些简单的数学问题</a:t>
            </a:r>
            <a:r>
              <a:rPr lang="en-US" altLang="zh-CN" sz="2600" b="1" kern="100" dirty="0">
                <a:latin typeface="Times New Roman"/>
                <a:cs typeface="Courier New"/>
              </a:rPr>
              <a:t>.</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2"/>
            </p:custDataLst>
          </p:nvPr>
        </p:nvSpPr>
        <p:spPr>
          <a:xfrm>
            <a:off x="0" y="0"/>
            <a:ext cx="12192000" cy="6858000"/>
          </a:xfrm>
          <a:prstGeom prst="rect">
            <a:avLst/>
          </a:prstGeom>
          <a:solidFill>
            <a:srgbClr val="9BBB59">
              <a:lumMod val="75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7" name="圆角矩形 6"/>
          <p:cNvSpPr/>
          <p:nvPr/>
        </p:nvSpPr>
        <p:spPr>
          <a:xfrm>
            <a:off x="658902" y="1340518"/>
            <a:ext cx="10837698" cy="3168618"/>
          </a:xfrm>
          <a:prstGeom prst="roundRect">
            <a:avLst>
              <a:gd name="adj" fmla="val 1925"/>
            </a:avLst>
          </a:prstGeom>
          <a:pattFill prst="smGrid">
            <a:fgClr>
              <a:schemeClr val="bg1">
                <a:lumMod val="95000"/>
              </a:schemeClr>
            </a:fgClr>
            <a:bgClr>
              <a:schemeClr val="bg1"/>
            </a:bgClr>
          </a:pattFill>
          <a:ln>
            <a:noFill/>
          </a:ln>
          <a:effectLst>
            <a:outerShdw blurRad="762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p>
        </p:txBody>
      </p:sp>
      <p:grpSp>
        <p:nvGrpSpPr>
          <p:cNvPr id="3" name="组合 2"/>
          <p:cNvGrpSpPr/>
          <p:nvPr/>
        </p:nvGrpSpPr>
        <p:grpSpPr>
          <a:xfrm>
            <a:off x="964565" y="1052703"/>
            <a:ext cx="2387600" cy="530860"/>
            <a:chOff x="1519" y="1318"/>
            <a:chExt cx="3760" cy="836"/>
          </a:xfrm>
        </p:grpSpPr>
        <p:sp>
          <p:nvSpPr>
            <p:cNvPr id="5" name="梯形 4"/>
            <p:cNvSpPr/>
            <p:nvPr>
              <p:custDataLst>
                <p:tags r:id="rId3"/>
              </p:custDataLst>
            </p:nvPr>
          </p:nvSpPr>
          <p:spPr>
            <a:xfrm rot="10800000">
              <a:off x="1519" y="1318"/>
              <a:ext cx="3761" cy="836"/>
            </a:xfrm>
            <a:prstGeom prst="trapezoid">
              <a:avLst/>
            </a:prstGeom>
            <a:solidFill>
              <a:srgbClr val="9BBB59">
                <a:lumMod val="50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9" name="TextBox 8"/>
            <p:cNvSpPr txBox="1"/>
            <p:nvPr>
              <p:custDataLst>
                <p:tags r:id="rId4"/>
              </p:custDataLst>
            </p:nvPr>
          </p:nvSpPr>
          <p:spPr>
            <a:xfrm>
              <a:off x="1776" y="1431"/>
              <a:ext cx="3207" cy="630"/>
            </a:xfrm>
            <a:prstGeom prst="rect">
              <a:avLst/>
            </a:prstGeom>
            <a:noFill/>
          </p:spPr>
          <p:txBody>
            <a:bodyPr wrap="square" lIns="0" tIns="0" rIns="0" bIns="0" rtlCol="0" anchor="ctr">
              <a:noAutofit/>
            </a:bodyPr>
            <a:lstStyle/>
            <a:p>
              <a:pPr algn="ctr">
                <a:lnSpc>
                  <a:spcPts val="3000"/>
                </a:lnSpc>
              </a:pPr>
              <a:r>
                <a:rPr lang="zh-CN" altLang="en-US" sz="2800" dirty="0" smtClean="0">
                  <a:solidFill>
                    <a:prstClr val="white"/>
                  </a:solidFill>
                  <a:ea typeface="微软雅黑" panose="020B0503020204020204" pitchFamily="34" charset="-122"/>
                  <a:sym typeface="Arial" panose="020B0604020202020204" pitchFamily="34" charset="0"/>
                </a:rPr>
                <a:t>思维升华</a:t>
              </a:r>
            </a:p>
          </p:txBody>
        </p:sp>
      </p:grpSp>
      <p:graphicFrame>
        <p:nvGraphicFramePr>
          <p:cNvPr id="4" name="对象 3"/>
          <p:cNvGraphicFramePr>
            <a:graphicFrameLocks noChangeAspect="1"/>
          </p:cNvGraphicFramePr>
          <p:nvPr>
            <p:extLst>
              <p:ext uri="{D42A27DB-BD31-4B8C-83A1-F6EECF244321}">
                <p14:modId xmlns:p14="http://schemas.microsoft.com/office/powerpoint/2010/main" val="670881580"/>
              </p:ext>
            </p:extLst>
          </p:nvPr>
        </p:nvGraphicFramePr>
        <p:xfrm>
          <a:off x="797052" y="1765808"/>
          <a:ext cx="10553700" cy="2565400"/>
        </p:xfrm>
        <a:graphic>
          <a:graphicData uri="http://schemas.openxmlformats.org/presentationml/2006/ole">
            <mc:AlternateContent xmlns:mc="http://schemas.openxmlformats.org/markup-compatibility/2006">
              <mc:Choice xmlns:v="urn:schemas-microsoft-com:vml" Requires="v">
                <p:oleObj spid="_x0000_s11281" name="Document" r:id="rId7" imgW="10559216" imgH="2571391" progId="Word.Document.8">
                  <p:embed/>
                </p:oleObj>
              </mc:Choice>
              <mc:Fallback>
                <p:oleObj name="Document" r:id="rId7" imgW="10559216" imgH="2571391" progId="Word.Document.8">
                  <p:embed/>
                  <p:pic>
                    <p:nvPicPr>
                      <p:cNvPr id="0" name=""/>
                      <p:cNvPicPr/>
                      <p:nvPr/>
                    </p:nvPicPr>
                    <p:blipFill>
                      <a:blip r:embed="rId8"/>
                      <a:stretch>
                        <a:fillRect/>
                      </a:stretch>
                    </p:blipFill>
                    <p:spPr>
                      <a:xfrm>
                        <a:off x="797052" y="1765808"/>
                        <a:ext cx="10553700" cy="2565400"/>
                      </a:xfrm>
                      <a:prstGeom prst="rect">
                        <a:avLst/>
                      </a:prstGeom>
                    </p:spPr>
                  </p:pic>
                </p:oleObj>
              </mc:Fallback>
            </mc:AlternateContent>
          </a:graphicData>
        </a:graphic>
      </p:graphicFrame>
    </p:spTree>
    <p:extLst>
      <p:ext uri="{BB962C8B-B14F-4D97-AF65-F5344CB8AC3E}">
        <p14:creationId xmlns:p14="http://schemas.microsoft.com/office/powerpoint/2010/main" val="236097852"/>
      </p:ext>
    </p:extLst>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24473" y="596225"/>
            <a:ext cx="11537950" cy="892552"/>
          </a:xfrm>
          <a:prstGeom prst="rect">
            <a:avLst/>
          </a:prstGeom>
        </p:spPr>
        <p:txBody>
          <a:bodyPr>
            <a:spAutoFit/>
          </a:bodyPr>
          <a:lstStyle/>
          <a:p>
            <a:pPr algn="just">
              <a:spcAft>
                <a:spcPts val="0"/>
              </a:spcAft>
              <a:tabLst>
                <a:tab pos="2430780" algn="l"/>
              </a:tabLst>
            </a:pPr>
            <a:r>
              <a:rPr lang="en-US" altLang="zh-CN" sz="2600" b="1" kern="100" dirty="0">
                <a:latin typeface="Times New Roman"/>
                <a:ea typeface="楷体_GB2312"/>
              </a:rPr>
              <a:t>(</a:t>
            </a:r>
            <a:r>
              <a:rPr lang="zh-CN" altLang="zh-CN" sz="2600" b="1" kern="100" dirty="0">
                <a:latin typeface="Times New Roman"/>
                <a:ea typeface="宋体" pitchFamily="2" charset="-122"/>
                <a:cs typeface="Times New Roman"/>
              </a:rPr>
              <a:t>链接教材</a:t>
            </a:r>
            <a:r>
              <a:rPr lang="en-US" altLang="zh-CN" sz="2600" b="1" kern="100" dirty="0">
                <a:latin typeface="Times New Roman"/>
                <a:ea typeface="宋体" pitchFamily="2" charset="-122"/>
              </a:rPr>
              <a:t>P92</a:t>
            </a:r>
            <a:r>
              <a:rPr lang="zh-CN" altLang="zh-CN" sz="2600" b="1" kern="100" dirty="0">
                <a:latin typeface="Times New Roman"/>
                <a:ea typeface="宋体" pitchFamily="2" charset="-122"/>
                <a:cs typeface="Times New Roman"/>
              </a:rPr>
              <a:t>例</a:t>
            </a:r>
            <a:r>
              <a:rPr lang="en-US" altLang="zh-CN" sz="2600" b="1" kern="100" dirty="0">
                <a:latin typeface="Times New Roman"/>
                <a:ea typeface="宋体" pitchFamily="2" charset="-122"/>
              </a:rPr>
              <a:t>2</a:t>
            </a:r>
            <a:r>
              <a:rPr lang="en-US" altLang="zh-CN" sz="2600" b="1" kern="100" dirty="0">
                <a:latin typeface="Times New Roman"/>
                <a:ea typeface="楷体_GB2312"/>
              </a:rPr>
              <a:t>)</a:t>
            </a:r>
            <a:r>
              <a:rPr lang="zh-CN" altLang="zh-CN" sz="2600" b="1" kern="100" dirty="0" smtClean="0">
                <a:latin typeface="Times New Roman"/>
                <a:cs typeface="Times New Roman"/>
              </a:rPr>
              <a:t>过</a:t>
            </a:r>
            <a:r>
              <a:rPr lang="zh-CN" altLang="zh-CN" sz="2600" b="1" kern="100" dirty="0">
                <a:latin typeface="Times New Roman"/>
                <a:cs typeface="Times New Roman"/>
              </a:rPr>
              <a:t>点</a:t>
            </a:r>
            <a:r>
              <a:rPr lang="en-US" altLang="zh-CN" sz="2600" b="1" i="1" kern="100" dirty="0">
                <a:latin typeface="Times New Roman"/>
                <a:cs typeface="Courier New"/>
              </a:rPr>
              <a:t>M</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作圆</a:t>
            </a:r>
            <a:r>
              <a:rPr lang="en-US" altLang="zh-CN" sz="2600" b="1" i="1" kern="100" dirty="0">
                <a:latin typeface="Times New Roman"/>
                <a:cs typeface="Courier New"/>
              </a:rPr>
              <a:t>C</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3)</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的切线，求此切线的方程</a:t>
            </a:r>
            <a:r>
              <a:rPr lang="en-US" altLang="zh-CN" sz="2600" b="1" kern="100" dirty="0">
                <a:latin typeface="Times New Roman"/>
                <a:cs typeface="Courier New"/>
              </a:rPr>
              <a:t>.</a:t>
            </a:r>
            <a:endParaRPr lang="zh-CN" altLang="zh-CN" sz="1050" kern="100" dirty="0">
              <a:effectLst/>
              <a:latin typeface="宋体"/>
              <a:cs typeface="Courier New"/>
            </a:endParaRPr>
          </a:p>
        </p:txBody>
      </p:sp>
      <p:sp>
        <p:nvSpPr>
          <p:cNvPr id="3" name="五边形 2"/>
          <p:cNvSpPr/>
          <p:nvPr/>
        </p:nvSpPr>
        <p:spPr>
          <a:xfrm>
            <a:off x="0" y="106943"/>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509532" y="86995"/>
            <a:ext cx="948301"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例</a:t>
            </a:r>
            <a:r>
              <a:rPr kumimoji="1" lang="en-US" altLang="zh-CN" sz="2000" b="1" dirty="0" smtClean="0">
                <a:solidFill>
                  <a:prstClr val="white"/>
                </a:solidFill>
                <a:latin typeface="微软雅黑" pitchFamily="34" charset="-122"/>
                <a:ea typeface="微软雅黑" pitchFamily="34" charset="-122"/>
              </a:rPr>
              <a:t>3</a:t>
            </a:r>
            <a:endParaRPr kumimoji="1" lang="zh-CN" altLang="en-US" sz="2000" b="1" dirty="0">
              <a:solidFill>
                <a:prstClr val="white"/>
              </a:solidFill>
              <a:latin typeface="微软雅黑" pitchFamily="34" charset="-122"/>
              <a:ea typeface="微软雅黑" pitchFamily="34" charset="-122"/>
            </a:endParaRPr>
          </a:p>
        </p:txBody>
      </p:sp>
      <p:grpSp>
        <p:nvGrpSpPr>
          <p:cNvPr id="16" name="组合 15"/>
          <p:cNvGrpSpPr/>
          <p:nvPr/>
        </p:nvGrpSpPr>
        <p:grpSpPr>
          <a:xfrm>
            <a:off x="363855" y="1577282"/>
            <a:ext cx="11373168" cy="4790694"/>
            <a:chOff x="389255" y="2564892"/>
            <a:chExt cx="11373168" cy="4790694"/>
          </a:xfrm>
        </p:grpSpPr>
        <p:sp>
          <p:nvSpPr>
            <p:cNvPr id="17" name="圆角矩形 16"/>
            <p:cNvSpPr/>
            <p:nvPr>
              <p:custDataLst>
                <p:tags r:id="rId2"/>
              </p:custDataLst>
            </p:nvPr>
          </p:nvSpPr>
          <p:spPr>
            <a:xfrm>
              <a:off x="389255" y="2677922"/>
              <a:ext cx="11373168" cy="4677664"/>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8" name="矩形 17"/>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0" name="图片 19"/>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sp>
        <p:nvSpPr>
          <p:cNvPr id="22" name="矩形 21"/>
          <p:cNvSpPr/>
          <p:nvPr/>
        </p:nvSpPr>
        <p:spPr>
          <a:xfrm>
            <a:off x="457638" y="1824430"/>
            <a:ext cx="11198621"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由于</a:t>
            </a:r>
            <a:r>
              <a:rPr lang="en-US" altLang="zh-CN" sz="2600" b="1" kern="100" dirty="0">
                <a:latin typeface="Times New Roman"/>
                <a:ea typeface="宋体" pitchFamily="2" charset="-122"/>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1)</a:t>
            </a:r>
            <a:r>
              <a:rPr lang="en-US" altLang="zh-CN" sz="2600" b="1" kern="100" baseline="30000" dirty="0">
                <a:latin typeface="Times New Roman"/>
                <a:ea typeface="宋体" pitchFamily="2" charset="-122"/>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(4</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3)</a:t>
            </a:r>
            <a:r>
              <a:rPr lang="en-US" altLang="zh-CN" sz="2600" b="1" kern="100" baseline="30000" dirty="0">
                <a:latin typeface="Times New Roman"/>
                <a:ea typeface="宋体" pitchFamily="2" charset="-122"/>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50&gt;1</a:t>
            </a:r>
            <a:r>
              <a:rPr lang="zh-CN" altLang="zh-CN" sz="2600" b="1" kern="100" dirty="0">
                <a:latin typeface="Times New Roman"/>
                <a:ea typeface="宋体" pitchFamily="2" charset="-122"/>
                <a:cs typeface="Times New Roman"/>
              </a:rPr>
              <a:t>，</a:t>
            </a:r>
            <a:endParaRPr lang="en-US" altLang="zh-CN" sz="2600" b="1" kern="100" dirty="0" smtClean="0">
              <a:latin typeface="Times New Roman" panose="02020603050405020304"/>
              <a:cs typeface="Times New Roman" panose="02020603050405020304"/>
            </a:endParaRPr>
          </a:p>
        </p:txBody>
      </p:sp>
      <p:sp>
        <p:nvSpPr>
          <p:cNvPr id="12" name="矩形 11"/>
          <p:cNvSpPr/>
          <p:nvPr/>
        </p:nvSpPr>
        <p:spPr>
          <a:xfrm>
            <a:off x="479298" y="2383992"/>
            <a:ext cx="11198621"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故点</a:t>
            </a:r>
            <a:r>
              <a:rPr lang="en-US" altLang="zh-CN" sz="2600" b="1" i="1" kern="100" dirty="0">
                <a:latin typeface="Times New Roman"/>
                <a:ea typeface="宋体" pitchFamily="2" charset="-122"/>
                <a:cs typeface="Courier New"/>
              </a:rPr>
              <a:t>M</a:t>
            </a:r>
            <a:r>
              <a:rPr lang="zh-CN" altLang="zh-CN" sz="2600" b="1" kern="100" dirty="0">
                <a:latin typeface="Times New Roman"/>
                <a:ea typeface="宋体" pitchFamily="2" charset="-122"/>
                <a:cs typeface="Times New Roman"/>
              </a:rPr>
              <a:t>在圆外</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
        <p:nvSpPr>
          <p:cNvPr id="13" name="矩形 12"/>
          <p:cNvSpPr/>
          <p:nvPr/>
        </p:nvSpPr>
        <p:spPr>
          <a:xfrm>
            <a:off x="453898" y="2936944"/>
            <a:ext cx="11198621"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当切线斜率存在时，设切线方程是</a:t>
            </a:r>
            <a:r>
              <a:rPr lang="en-US" altLang="zh-CN" sz="2600" b="1" i="1" kern="100" dirty="0">
                <a:latin typeface="Times New Roman"/>
                <a:ea typeface="宋体" pitchFamily="2" charset="-122"/>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4</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rPr>
              <a:t>k</a:t>
            </a:r>
            <a:r>
              <a:rPr lang="en-US" altLang="zh-CN" sz="2600" b="1" kern="100" dirty="0">
                <a:latin typeface="Times New Roman"/>
                <a:ea typeface="宋体" pitchFamily="2" charset="-122"/>
              </a:rPr>
              <a:t>(</a:t>
            </a:r>
            <a:r>
              <a:rPr lang="en-US" altLang="zh-CN" sz="2600" b="1" i="1" kern="100" dirty="0">
                <a:latin typeface="Times New Roman"/>
                <a:ea typeface="宋体" pitchFamily="2" charset="-122"/>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2)</a:t>
            </a:r>
            <a:r>
              <a:rPr lang="zh-CN" altLang="zh-CN" sz="2600" b="1" kern="100" dirty="0">
                <a:latin typeface="Times New Roman"/>
                <a:ea typeface="宋体" pitchFamily="2" charset="-122"/>
                <a:cs typeface="Times New Roman"/>
              </a:rPr>
              <a:t>，即</a:t>
            </a:r>
            <a:r>
              <a:rPr lang="en-US" altLang="zh-CN" sz="2600" b="1" i="1" kern="100" dirty="0" err="1">
                <a:latin typeface="Times New Roman"/>
                <a:ea typeface="宋体" pitchFamily="2" charset="-122"/>
              </a:rPr>
              <a:t>kx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4</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2</a:t>
            </a:r>
            <a:r>
              <a:rPr lang="en-US" altLang="zh-CN" sz="2600" b="1" i="1" kern="100" dirty="0">
                <a:latin typeface="Times New Roman"/>
                <a:ea typeface="宋体" pitchFamily="2" charset="-122"/>
              </a:rPr>
              <a:t>k</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0</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550126795"/>
              </p:ext>
            </p:extLst>
          </p:nvPr>
        </p:nvGraphicFramePr>
        <p:xfrm>
          <a:off x="517398" y="3572452"/>
          <a:ext cx="11480800" cy="990600"/>
        </p:xfrm>
        <a:graphic>
          <a:graphicData uri="http://schemas.openxmlformats.org/presentationml/2006/ole">
            <mc:AlternateContent xmlns:mc="http://schemas.openxmlformats.org/markup-compatibility/2006">
              <mc:Choice xmlns:v="urn:schemas-microsoft-com:vml" Requires="v">
                <p:oleObj spid="_x0000_s12305"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517398" y="3572452"/>
                        <a:ext cx="11480800" cy="990600"/>
                      </a:xfrm>
                      <a:prstGeom prst="rect">
                        <a:avLst/>
                      </a:prstGeom>
                    </p:spPr>
                  </p:pic>
                </p:oleObj>
              </mc:Fallback>
            </mc:AlternateContent>
          </a:graphicData>
        </a:graphic>
      </p:graphicFrame>
      <p:sp>
        <p:nvSpPr>
          <p:cNvPr id="23" name="矩形 22"/>
          <p:cNvSpPr/>
          <p:nvPr/>
        </p:nvSpPr>
        <p:spPr>
          <a:xfrm>
            <a:off x="477845" y="4449133"/>
            <a:ext cx="11310607" cy="1892826"/>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所以切线方程为</a:t>
            </a:r>
            <a:r>
              <a:rPr lang="en-US" altLang="zh-CN" sz="2600" b="1" kern="100" dirty="0">
                <a:latin typeface="Times New Roman"/>
                <a:ea typeface="宋体" pitchFamily="2" charset="-122"/>
                <a:cs typeface="Courier New"/>
              </a:rPr>
              <a:t>24</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7</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20</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又当切线斜率不存在时，直线</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与圆相切</a:t>
            </a:r>
            <a:r>
              <a:rPr lang="en-US" altLang="zh-CN" sz="2600" b="1" kern="100" dirty="0">
                <a:latin typeface="Times New Roman"/>
                <a:ea typeface="宋体" pitchFamily="2" charset="-122"/>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综上所述，所求切线方程为</a:t>
            </a:r>
            <a:r>
              <a:rPr lang="en-US" altLang="zh-CN" sz="2600" b="1" kern="100" dirty="0">
                <a:latin typeface="Times New Roman"/>
                <a:ea typeface="宋体" pitchFamily="2" charset="-122"/>
                <a:cs typeface="Courier New"/>
              </a:rPr>
              <a:t>24</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7</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20</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或</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linds(horizontal)">
                                      <p:cBhvr>
                                        <p:cTn id="7" dur="500"/>
                                        <p:tgtEl>
                                          <p:spTgt spid="16"/>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blinds(horizontal)">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blinds(horizontal)">
                                      <p:cBhvr>
                                        <p:cTn id="15" dur="500"/>
                                        <p:tgtEl>
                                          <p:spTgt spid="1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blinds(horizontal)">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2"/>
                                        </p:tgtEl>
                                        <p:attrNameLst>
                                          <p:attrName>style.visibility</p:attrName>
                                        </p:attrNameLst>
                                      </p:cBhvr>
                                      <p:to>
                                        <p:strVal val="visible"/>
                                      </p:to>
                                    </p:set>
                                    <p:animEffect transition="in" filter="blinds(horizontal)">
                                      <p:cBhvr>
                                        <p:cTn id="25" dur="500"/>
                                        <p:tgtEl>
                                          <p:spTgt spid="2"/>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23">
                                            <p:txEl>
                                              <p:pRg st="0" end="0"/>
                                            </p:txEl>
                                          </p:spTgt>
                                        </p:tgtEl>
                                        <p:attrNameLst>
                                          <p:attrName>style.visibility</p:attrName>
                                        </p:attrNameLst>
                                      </p:cBhvr>
                                      <p:to>
                                        <p:strVal val="visible"/>
                                      </p:to>
                                    </p:set>
                                    <p:animEffect transition="in" filter="blinds(horizontal)">
                                      <p:cBhvr>
                                        <p:cTn id="30" dur="500"/>
                                        <p:tgtEl>
                                          <p:spTgt spid="23">
                                            <p:txEl>
                                              <p:pRg st="0" end="0"/>
                                            </p:txEl>
                                          </p:spTgt>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23">
                                            <p:txEl>
                                              <p:pRg st="1" end="1"/>
                                            </p:txEl>
                                          </p:spTgt>
                                        </p:tgtEl>
                                        <p:attrNameLst>
                                          <p:attrName>style.visibility</p:attrName>
                                        </p:attrNameLst>
                                      </p:cBhvr>
                                      <p:to>
                                        <p:strVal val="visible"/>
                                      </p:to>
                                    </p:set>
                                    <p:animEffect transition="in" filter="blinds(horizontal)">
                                      <p:cBhvr>
                                        <p:cTn id="35" dur="500"/>
                                        <p:tgtEl>
                                          <p:spTgt spid="23">
                                            <p:txEl>
                                              <p:pRg st="1" end="1"/>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23">
                                            <p:txEl>
                                              <p:pRg st="2" end="2"/>
                                            </p:txEl>
                                          </p:spTgt>
                                        </p:tgtEl>
                                        <p:attrNameLst>
                                          <p:attrName>style.visibility</p:attrName>
                                        </p:attrNameLst>
                                      </p:cBhvr>
                                      <p:to>
                                        <p:strVal val="visible"/>
                                      </p:to>
                                    </p:set>
                                    <p:animEffect transition="in" filter="blinds(horizontal)">
                                      <p:cBhvr>
                                        <p:cTn id="40" dur="500"/>
                                        <p:tgtEl>
                                          <p:spTgt spid="2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12" grpId="0"/>
      <p:bldP spid="13"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a:off x="0" y="66612"/>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239972" y="59396"/>
            <a:ext cx="948301"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训练</a:t>
            </a:r>
            <a:r>
              <a:rPr kumimoji="1" lang="en-US" altLang="zh-CN" sz="2000" b="1" dirty="0" smtClean="0">
                <a:solidFill>
                  <a:prstClr val="white"/>
                </a:solidFill>
                <a:latin typeface="微软雅黑" pitchFamily="34" charset="-122"/>
                <a:ea typeface="微软雅黑" pitchFamily="34" charset="-122"/>
              </a:rPr>
              <a:t>2</a:t>
            </a:r>
            <a:endParaRPr kumimoji="1" lang="zh-CN" altLang="en-US" sz="2000" b="1" dirty="0">
              <a:solidFill>
                <a:prstClr val="white"/>
              </a:solidFill>
              <a:latin typeface="微软雅黑" pitchFamily="34" charset="-122"/>
              <a:ea typeface="微软雅黑" pitchFamily="34"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850114407"/>
              </p:ext>
            </p:extLst>
          </p:nvPr>
        </p:nvGraphicFramePr>
        <p:xfrm>
          <a:off x="304800" y="584200"/>
          <a:ext cx="11379200" cy="1104900"/>
        </p:xfrm>
        <a:graphic>
          <a:graphicData uri="http://schemas.openxmlformats.org/presentationml/2006/ole">
            <mc:AlternateContent xmlns:mc="http://schemas.openxmlformats.org/markup-compatibility/2006">
              <mc:Choice xmlns:v="urn:schemas-microsoft-com:vml" Requires="v">
                <p:oleObj spid="_x0000_s13359" name="Document" r:id="rId8" imgW="11385038" imgH="1102743" progId="Word.Document.8">
                  <p:embed/>
                </p:oleObj>
              </mc:Choice>
              <mc:Fallback>
                <p:oleObj name="Document" r:id="rId8" imgW="11385038" imgH="1102743" progId="Word.Document.8">
                  <p:embed/>
                  <p:pic>
                    <p:nvPicPr>
                      <p:cNvPr id="0" name=""/>
                      <p:cNvPicPr/>
                      <p:nvPr/>
                    </p:nvPicPr>
                    <p:blipFill>
                      <a:blip r:embed="rId9"/>
                      <a:stretch>
                        <a:fillRect/>
                      </a:stretch>
                    </p:blipFill>
                    <p:spPr>
                      <a:xfrm>
                        <a:off x="304800" y="584200"/>
                        <a:ext cx="11379200" cy="1104900"/>
                      </a:xfrm>
                      <a:prstGeom prst="rect">
                        <a:avLst/>
                      </a:prstGeom>
                    </p:spPr>
                  </p:pic>
                </p:oleObj>
              </mc:Fallback>
            </mc:AlternateContent>
          </a:graphicData>
        </a:graphic>
      </p:graphicFrame>
      <p:sp>
        <p:nvSpPr>
          <p:cNvPr id="19" name="矩形 18"/>
          <p:cNvSpPr/>
          <p:nvPr/>
        </p:nvSpPr>
        <p:spPr>
          <a:xfrm>
            <a:off x="274645" y="1078103"/>
            <a:ext cx="11310607" cy="1292662"/>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cs typeface="Courier New"/>
              </a:rPr>
              <a:t>A.2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9</a:t>
            </a:r>
            <a:r>
              <a:rPr lang="zh-CN" altLang="zh-CN" sz="2600" b="1" kern="100" dirty="0">
                <a:latin typeface="Times New Roman"/>
                <a:cs typeface="Times New Roman"/>
              </a:rPr>
              <a:t>＝</a:t>
            </a:r>
            <a:r>
              <a:rPr lang="en-US" altLang="zh-CN" sz="2600" b="1" kern="100" dirty="0">
                <a:latin typeface="Times New Roman"/>
                <a:cs typeface="Courier New"/>
              </a:rPr>
              <a:t>0 	</a:t>
            </a:r>
            <a:r>
              <a:rPr lang="en-US" altLang="zh-CN" sz="2600" b="1" kern="100" dirty="0" smtClean="0">
                <a:latin typeface="Times New Roman"/>
                <a:cs typeface="Courier New"/>
              </a:rPr>
              <a:t>			B.2</a:t>
            </a:r>
            <a:r>
              <a:rPr lang="en-US" altLang="zh-CN" sz="2600" b="1" i="1" kern="100" dirty="0" smtClean="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9</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C.2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9</a:t>
            </a:r>
            <a:r>
              <a:rPr lang="zh-CN" altLang="zh-CN" sz="2600" b="1" kern="100" dirty="0">
                <a:latin typeface="Times New Roman"/>
                <a:cs typeface="Times New Roman"/>
              </a:rPr>
              <a:t>＝</a:t>
            </a:r>
            <a:r>
              <a:rPr lang="en-US" altLang="zh-CN" sz="2600" b="1" kern="100" dirty="0">
                <a:latin typeface="Times New Roman"/>
                <a:cs typeface="Courier New"/>
              </a:rPr>
              <a:t>0 	</a:t>
            </a:r>
            <a:r>
              <a:rPr lang="en-US" altLang="zh-CN" sz="2600" b="1" kern="100" dirty="0" smtClean="0">
                <a:latin typeface="Times New Roman"/>
                <a:cs typeface="Courier New"/>
              </a:rPr>
              <a:t>			D.2</a:t>
            </a:r>
            <a:r>
              <a:rPr lang="en-US" altLang="zh-CN" sz="2600" b="1" i="1" kern="100" dirty="0" smtClean="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9</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effectLst/>
              <a:latin typeface="宋体"/>
              <a:cs typeface="Courier New"/>
            </a:endParaRPr>
          </a:p>
        </p:txBody>
      </p:sp>
      <p:sp>
        <p:nvSpPr>
          <p:cNvPr id="20" name="TextBox 19"/>
          <p:cNvSpPr txBox="1"/>
          <p:nvPr/>
        </p:nvSpPr>
        <p:spPr>
          <a:xfrm>
            <a:off x="4577394" y="1001903"/>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24" name="组合 23"/>
          <p:cNvGrpSpPr/>
          <p:nvPr/>
        </p:nvGrpSpPr>
        <p:grpSpPr>
          <a:xfrm>
            <a:off x="403098" y="2412365"/>
            <a:ext cx="11373168" cy="2528825"/>
            <a:chOff x="274955" y="2526919"/>
            <a:chExt cx="11373168" cy="2528825"/>
          </a:xfrm>
        </p:grpSpPr>
        <p:sp>
          <p:nvSpPr>
            <p:cNvPr id="25" name="圆角矩形 24"/>
            <p:cNvSpPr/>
            <p:nvPr>
              <p:custDataLst>
                <p:tags r:id="rId2"/>
              </p:custDataLst>
            </p:nvPr>
          </p:nvSpPr>
          <p:spPr>
            <a:xfrm>
              <a:off x="274955" y="2639950"/>
              <a:ext cx="11373168" cy="2415794"/>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26" name="组合 25"/>
            <p:cNvGrpSpPr/>
            <p:nvPr/>
          </p:nvGrpSpPr>
          <p:grpSpPr>
            <a:xfrm>
              <a:off x="708025" y="2526919"/>
              <a:ext cx="620395" cy="215900"/>
              <a:chOff x="708025" y="2526919"/>
              <a:chExt cx="620395" cy="215900"/>
            </a:xfrm>
          </p:grpSpPr>
          <p:sp>
            <p:nvSpPr>
              <p:cNvPr id="27" name="矩形 26"/>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8" name="图片 27"/>
              <p:cNvPicPr>
                <a:picLocks noChangeAspect="1"/>
              </p:cNvPicPr>
              <p:nvPr>
                <p:custDataLst>
                  <p:tags r:id="rId4"/>
                </p:custDataLst>
              </p:nvPr>
            </p:nvPicPr>
            <p:blipFill>
              <a:blip r:embed="rId10"/>
              <a:stretch>
                <a:fillRect/>
              </a:stretch>
            </p:blipFill>
            <p:spPr>
              <a:xfrm>
                <a:off x="822960" y="2526919"/>
                <a:ext cx="433070" cy="201930"/>
              </a:xfrm>
              <a:prstGeom prst="rect">
                <a:avLst/>
              </a:prstGeom>
            </p:spPr>
          </p:pic>
        </p:grpSp>
      </p:grpSp>
      <p:sp>
        <p:nvSpPr>
          <p:cNvPr id="29" name="矩形 28"/>
          <p:cNvSpPr/>
          <p:nvPr/>
        </p:nvSpPr>
        <p:spPr>
          <a:xfrm>
            <a:off x="521469" y="2685576"/>
            <a:ext cx="10489045" cy="692497"/>
          </a:xfrm>
          <a:prstGeom prst="rect">
            <a:avLst/>
          </a:prstGeom>
        </p:spPr>
        <p:txBody>
          <a:bodyPr>
            <a:spAutoFit/>
          </a:bodyPr>
          <a:lstStyle/>
          <a:p>
            <a:pPr algn="just">
              <a:lnSpc>
                <a:spcPct val="150000"/>
              </a:lnSpc>
              <a:spcAft>
                <a:spcPts val="0"/>
              </a:spcAft>
              <a:tabLst>
                <a:tab pos="2430780" algn="l"/>
              </a:tabLst>
            </a:pPr>
            <a:r>
              <a:rPr lang="en-US" altLang="zh-CN" sz="2600" b="1" i="1" kern="100" dirty="0">
                <a:latin typeface="Times New Roman"/>
                <a:ea typeface="宋体" pitchFamily="2" charset="-122"/>
                <a:cs typeface="Courier New"/>
              </a:rPr>
              <a:t>x</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的圆心为</a:t>
            </a:r>
            <a:r>
              <a:rPr lang="en-US" altLang="zh-CN" sz="2600" b="1" i="1" kern="100" dirty="0">
                <a:latin typeface="Times New Roman"/>
                <a:ea typeface="宋体" pitchFamily="2" charset="-122"/>
                <a:cs typeface="Courier New"/>
              </a:rPr>
              <a:t>C</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3620145313"/>
              </p:ext>
            </p:extLst>
          </p:nvPr>
        </p:nvGraphicFramePr>
        <p:xfrm>
          <a:off x="587756" y="3327400"/>
          <a:ext cx="11480800" cy="787400"/>
        </p:xfrm>
        <a:graphic>
          <a:graphicData uri="http://schemas.openxmlformats.org/presentationml/2006/ole">
            <mc:AlternateContent xmlns:mc="http://schemas.openxmlformats.org/markup-compatibility/2006">
              <mc:Choice xmlns:v="urn:schemas-microsoft-com:vml" Requires="v">
                <p:oleObj spid="_x0000_s13360" name="Document" r:id="rId12" imgW="11497045" imgH="791114" progId="Word.Document.8">
                  <p:embed/>
                </p:oleObj>
              </mc:Choice>
              <mc:Fallback>
                <p:oleObj name="Document" r:id="rId12" imgW="11497045" imgH="791114" progId="Word.Document.8">
                  <p:embed/>
                  <p:pic>
                    <p:nvPicPr>
                      <p:cNvPr id="0" name=""/>
                      <p:cNvPicPr/>
                      <p:nvPr/>
                    </p:nvPicPr>
                    <p:blipFill>
                      <a:blip r:embed="rId13"/>
                      <a:stretch>
                        <a:fillRect/>
                      </a:stretch>
                    </p:blipFill>
                    <p:spPr>
                      <a:xfrm>
                        <a:off x="587756" y="3327400"/>
                        <a:ext cx="11480800" cy="7874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488857424"/>
              </p:ext>
            </p:extLst>
          </p:nvPr>
        </p:nvGraphicFramePr>
        <p:xfrm>
          <a:off x="530098" y="4165600"/>
          <a:ext cx="11480800" cy="584200"/>
        </p:xfrm>
        <a:graphic>
          <a:graphicData uri="http://schemas.openxmlformats.org/presentationml/2006/ole">
            <mc:AlternateContent xmlns:mc="http://schemas.openxmlformats.org/markup-compatibility/2006">
              <mc:Choice xmlns:v="urn:schemas-microsoft-com:vml" Requires="v">
                <p:oleObj spid="_x0000_s13361"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530098" y="4165600"/>
                        <a:ext cx="11480800" cy="584200"/>
                      </a:xfrm>
                      <a:prstGeom prst="rect">
                        <a:avLst/>
                      </a:prstGeom>
                    </p:spPr>
                  </p:pic>
                </p:oleObj>
              </mc:Fallback>
            </mc:AlternateContent>
          </a:graphicData>
        </a:graphic>
      </p:graphicFrame>
    </p:spTree>
    <p:extLst>
      <p:ext uri="{BB962C8B-B14F-4D97-AF65-F5344CB8AC3E}">
        <p14:creationId xmlns:p14="http://schemas.microsoft.com/office/powerpoint/2010/main" val="3179041418"/>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linds(horizont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blinds(horizontal)">
                                      <p:cBhvr>
                                        <p:cTn id="12" dur="500"/>
                                        <p:tgtEl>
                                          <p:spTgt spid="24"/>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blinds(horizontal)">
                                      <p:cBhvr>
                                        <p:cTn id="15" dur="500"/>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linds(horizontal)">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linds(horizontal)">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2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1971155991"/>
              </p:ext>
            </p:extLst>
          </p:nvPr>
        </p:nvGraphicFramePr>
        <p:xfrm>
          <a:off x="304800" y="188595"/>
          <a:ext cx="11379200" cy="1092200"/>
        </p:xfrm>
        <a:graphic>
          <a:graphicData uri="http://schemas.openxmlformats.org/presentationml/2006/ole">
            <mc:AlternateContent xmlns:mc="http://schemas.openxmlformats.org/markup-compatibility/2006">
              <mc:Choice xmlns:v="urn:schemas-microsoft-com:vml" Requires="v">
                <p:oleObj spid="_x0000_s14398" name="Document" r:id="rId8" imgW="11385038" imgH="1101665" progId="Word.Document.8">
                  <p:embed/>
                </p:oleObj>
              </mc:Choice>
              <mc:Fallback>
                <p:oleObj name="Document" r:id="rId8" imgW="11385038" imgH="1101665" progId="Word.Document.8">
                  <p:embed/>
                  <p:pic>
                    <p:nvPicPr>
                      <p:cNvPr id="0" name=""/>
                      <p:cNvPicPr/>
                      <p:nvPr/>
                    </p:nvPicPr>
                    <p:blipFill>
                      <a:blip r:embed="rId9"/>
                      <a:stretch>
                        <a:fillRect/>
                      </a:stretch>
                    </p:blipFill>
                    <p:spPr>
                      <a:xfrm>
                        <a:off x="304800" y="188595"/>
                        <a:ext cx="11379200" cy="1092200"/>
                      </a:xfrm>
                      <a:prstGeom prst="rect">
                        <a:avLst/>
                      </a:prstGeom>
                    </p:spPr>
                  </p:pic>
                </p:oleObj>
              </mc:Fallback>
            </mc:AlternateContent>
          </a:graphicData>
        </a:graphic>
      </p:graphicFrame>
      <p:sp>
        <p:nvSpPr>
          <p:cNvPr id="20" name="TextBox 19"/>
          <p:cNvSpPr txBox="1"/>
          <p:nvPr/>
        </p:nvSpPr>
        <p:spPr>
          <a:xfrm>
            <a:off x="4895148" y="633349"/>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24" name="组合 23"/>
          <p:cNvGrpSpPr/>
          <p:nvPr/>
        </p:nvGrpSpPr>
        <p:grpSpPr>
          <a:xfrm>
            <a:off x="364998" y="1497457"/>
            <a:ext cx="11373168" cy="2058543"/>
            <a:chOff x="274955" y="2526919"/>
            <a:chExt cx="11373168" cy="2058543"/>
          </a:xfrm>
        </p:grpSpPr>
        <p:sp>
          <p:nvSpPr>
            <p:cNvPr id="25" name="圆角矩形 24"/>
            <p:cNvSpPr/>
            <p:nvPr>
              <p:custDataLst>
                <p:tags r:id="rId2"/>
              </p:custDataLst>
            </p:nvPr>
          </p:nvSpPr>
          <p:spPr>
            <a:xfrm>
              <a:off x="274955" y="2639950"/>
              <a:ext cx="11373168" cy="1945512"/>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26" name="组合 25"/>
            <p:cNvGrpSpPr/>
            <p:nvPr/>
          </p:nvGrpSpPr>
          <p:grpSpPr>
            <a:xfrm>
              <a:off x="708025" y="2526919"/>
              <a:ext cx="620395" cy="215900"/>
              <a:chOff x="708025" y="2526919"/>
              <a:chExt cx="620395" cy="215900"/>
            </a:xfrm>
          </p:grpSpPr>
          <p:sp>
            <p:nvSpPr>
              <p:cNvPr id="27" name="矩形 26"/>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8" name="图片 27"/>
              <p:cNvPicPr>
                <a:picLocks noChangeAspect="1"/>
              </p:cNvPicPr>
              <p:nvPr>
                <p:custDataLst>
                  <p:tags r:id="rId4"/>
                </p:custDataLst>
              </p:nvPr>
            </p:nvPicPr>
            <p:blipFill>
              <a:blip r:embed="rId10"/>
              <a:stretch>
                <a:fillRect/>
              </a:stretch>
            </p:blipFill>
            <p:spPr>
              <a:xfrm>
                <a:off x="822960" y="2526919"/>
                <a:ext cx="433070" cy="201930"/>
              </a:xfrm>
              <a:prstGeom prst="rect">
                <a:avLst/>
              </a:prstGeom>
            </p:spPr>
          </p:pic>
        </p:grpSp>
      </p:grpSp>
      <p:graphicFrame>
        <p:nvGraphicFramePr>
          <p:cNvPr id="5" name="对象 4"/>
          <p:cNvGraphicFramePr>
            <a:graphicFrameLocks noChangeAspect="1"/>
          </p:cNvGraphicFramePr>
          <p:nvPr>
            <p:extLst>
              <p:ext uri="{D42A27DB-BD31-4B8C-83A1-F6EECF244321}">
                <p14:modId xmlns:p14="http://schemas.microsoft.com/office/powerpoint/2010/main" val="911948995"/>
              </p:ext>
            </p:extLst>
          </p:nvPr>
        </p:nvGraphicFramePr>
        <p:xfrm>
          <a:off x="533400" y="1828800"/>
          <a:ext cx="10401300" cy="1587500"/>
        </p:xfrm>
        <a:graphic>
          <a:graphicData uri="http://schemas.openxmlformats.org/presentationml/2006/ole">
            <mc:AlternateContent xmlns:mc="http://schemas.openxmlformats.org/markup-compatibility/2006">
              <mc:Choice xmlns:v="urn:schemas-microsoft-com:vml" Requires="v">
                <p:oleObj spid="_x0000_s14399" name="Document" r:id="rId12" imgW="10695352" imgH="1633987" progId="Word.Document.8">
                  <p:embed/>
                </p:oleObj>
              </mc:Choice>
              <mc:Fallback>
                <p:oleObj name="Document" r:id="rId12" imgW="10695352" imgH="1633987" progId="Word.Document.8">
                  <p:embed/>
                  <p:pic>
                    <p:nvPicPr>
                      <p:cNvPr id="0" name=""/>
                      <p:cNvPicPr/>
                      <p:nvPr/>
                    </p:nvPicPr>
                    <p:blipFill>
                      <a:blip r:embed="rId13"/>
                      <a:stretch>
                        <a:fillRect/>
                      </a:stretch>
                    </p:blipFill>
                    <p:spPr>
                      <a:xfrm>
                        <a:off x="533400" y="1828800"/>
                        <a:ext cx="10401300" cy="15875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749952863"/>
              </p:ext>
            </p:extLst>
          </p:nvPr>
        </p:nvGraphicFramePr>
        <p:xfrm>
          <a:off x="546100" y="2781300"/>
          <a:ext cx="11290300" cy="774700"/>
        </p:xfrm>
        <a:graphic>
          <a:graphicData uri="http://schemas.openxmlformats.org/presentationml/2006/ole">
            <mc:AlternateContent xmlns:mc="http://schemas.openxmlformats.org/markup-compatibility/2006">
              <mc:Choice xmlns:v="urn:schemas-microsoft-com:vml" Requires="v">
                <p:oleObj spid="_x0000_s14400" name="Document" r:id="rId15" imgW="11497045" imgH="791114" progId="Word.Document.8">
                  <p:embed/>
                </p:oleObj>
              </mc:Choice>
              <mc:Fallback>
                <p:oleObj name="Document" r:id="rId15" imgW="11497045" imgH="791114" progId="Word.Document.8">
                  <p:embed/>
                  <p:pic>
                    <p:nvPicPr>
                      <p:cNvPr id="0" name=""/>
                      <p:cNvPicPr/>
                      <p:nvPr/>
                    </p:nvPicPr>
                    <p:blipFill>
                      <a:blip r:embed="rId16"/>
                      <a:stretch>
                        <a:fillRect/>
                      </a:stretch>
                    </p:blipFill>
                    <p:spPr>
                      <a:xfrm>
                        <a:off x="546100" y="2781300"/>
                        <a:ext cx="11290300" cy="7747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971713466"/>
              </p:ext>
            </p:extLst>
          </p:nvPr>
        </p:nvGraphicFramePr>
        <p:xfrm>
          <a:off x="368300" y="812800"/>
          <a:ext cx="10553700" cy="1143000"/>
        </p:xfrm>
        <a:graphic>
          <a:graphicData uri="http://schemas.openxmlformats.org/presentationml/2006/ole">
            <mc:AlternateContent xmlns:mc="http://schemas.openxmlformats.org/markup-compatibility/2006">
              <mc:Choice xmlns:v="urn:schemas-microsoft-com:vml" Requires="v">
                <p:oleObj spid="_x0000_s14401" name="Document" r:id="rId18" imgW="10559216" imgH="1141203" progId="Word.Document.8">
                  <p:embed/>
                </p:oleObj>
              </mc:Choice>
              <mc:Fallback>
                <p:oleObj name="Document" r:id="rId18" imgW="10559216" imgH="1141203" progId="Word.Document.8">
                  <p:embed/>
                  <p:pic>
                    <p:nvPicPr>
                      <p:cNvPr id="0" name=""/>
                      <p:cNvPicPr/>
                      <p:nvPr/>
                    </p:nvPicPr>
                    <p:blipFill>
                      <a:blip r:embed="rId19"/>
                      <a:stretch>
                        <a:fillRect/>
                      </a:stretch>
                    </p:blipFill>
                    <p:spPr>
                      <a:xfrm>
                        <a:off x="368300" y="812800"/>
                        <a:ext cx="10553700" cy="1143000"/>
                      </a:xfrm>
                      <a:prstGeom prst="rect">
                        <a:avLst/>
                      </a:prstGeom>
                    </p:spPr>
                  </p:pic>
                </p:oleObj>
              </mc:Fallback>
            </mc:AlternateContent>
          </a:graphicData>
        </a:graphic>
      </p:graphicFrame>
      <p:pic>
        <p:nvPicPr>
          <p:cNvPr id="16" name="返回">
            <a:hlinkClick r:id="rId20" action="ppaction://hlinksldjump"/>
          </p:cNvPr>
          <p:cNvPicPr>
            <a:picLocks noChangeAspect="1"/>
          </p:cNvPicPr>
          <p:nvPr/>
        </p:nvPicPr>
        <p:blipFill>
          <a:blip r:embed="rId21" cstate="print">
            <a:extLst>
              <a:ext uri="{28A0092B-C50C-407E-A947-70E740481C1C}">
                <a14:useLocalDpi xmlns:a14="http://schemas.microsoft.com/office/drawing/2010/main" val="0"/>
              </a:ext>
            </a:extLst>
          </a:blip>
          <a:stretch>
            <a:fillRect/>
          </a:stretch>
        </p:blipFill>
        <p:spPr>
          <a:xfrm>
            <a:off x="11239498" y="6327667"/>
            <a:ext cx="952502" cy="399289"/>
          </a:xfrm>
          <a:prstGeom prst="rect">
            <a:avLst/>
          </a:prstGeom>
        </p:spPr>
      </p:pic>
    </p:spTree>
    <p:extLst>
      <p:ext uri="{BB962C8B-B14F-4D97-AF65-F5344CB8AC3E}">
        <p14:creationId xmlns:p14="http://schemas.microsoft.com/office/powerpoint/2010/main" val="3520712443"/>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blinds(horizontal)">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4"/>
                                        </p:tgtEl>
                                        <p:attrNameLst>
                                          <p:attrName>style.visibility</p:attrName>
                                        </p:attrNameLst>
                                      </p:cBhvr>
                                      <p:to>
                                        <p:strVal val="visible"/>
                                      </p:to>
                                    </p:set>
                                    <p:animEffect transition="in" filter="blinds(horizontal)">
                                      <p:cBhvr>
                                        <p:cTn id="12" dur="500"/>
                                        <p:tgtEl>
                                          <p:spTgt spid="24"/>
                                        </p:tgtEl>
                                      </p:cBhvr>
                                    </p:animEffect>
                                  </p:childTnLst>
                                </p:cTn>
                              </p:par>
                              <p:par>
                                <p:cTn id="13" presetID="3" presetClass="entr" presetSubtype="1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linds(horizontal)">
                                      <p:cBhvr>
                                        <p:cTn id="2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22" name="标题 24"/>
          <p:cNvSpPr txBox="1"/>
          <p:nvPr>
            <p:custDataLst>
              <p:tags r:id="rId2"/>
            </p:custDataLst>
          </p:nvPr>
        </p:nvSpPr>
        <p:spPr>
          <a:xfrm>
            <a:off x="2279650" y="3128010"/>
            <a:ext cx="7746365"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defRPr/>
            </a:pPr>
            <a:r>
              <a:rPr lang="zh-CN" altLang="en-US" sz="4800" b="1">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圆的弦长问题</a:t>
            </a:r>
            <a:endParaRPr lang="zh-CN" altLang="zh-CN" sz="48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矩形 23"/>
          <p:cNvSpPr/>
          <p:nvPr>
            <p:custDataLst>
              <p:tags r:id="rId3"/>
            </p:custDataLst>
          </p:nvPr>
        </p:nvSpPr>
        <p:spPr>
          <a:xfrm>
            <a:off x="2423795" y="2564130"/>
            <a:ext cx="2151380" cy="501015"/>
          </a:xfrm>
          <a:prstGeom prst="rect">
            <a:avLst/>
          </a:prstGeom>
          <a:solidFill>
            <a:srgbClr val="77933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3600" dirty="0" smtClean="0">
                <a:solidFill>
                  <a:prstClr val="white"/>
                </a:solidFill>
                <a:latin typeface="微软雅黑" panose="020B0503020204020204" pitchFamily="34" charset="-122"/>
                <a:ea typeface="微软雅黑" panose="020B0503020204020204" pitchFamily="34" charset="-122"/>
              </a:rPr>
              <a:t>三</a:t>
            </a:r>
            <a:endParaRPr lang="zh-CN" altLang="en-US" sz="36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60973" y="188595"/>
            <a:ext cx="11537950" cy="616579"/>
          </a:xfrm>
          <a:prstGeom prst="rect">
            <a:avLst/>
          </a:prstGeom>
        </p:spPr>
        <p:txBody>
          <a:bodyPr>
            <a:spAutoFit/>
          </a:bodyPr>
          <a:lstStyle/>
          <a:p>
            <a:pPr algn="just">
              <a:lnSpc>
                <a:spcPct val="150000"/>
              </a:lnSpc>
              <a:spcAft>
                <a:spcPts val="0"/>
              </a:spcAft>
              <a:tabLst>
                <a:tab pos="2430780" algn="l"/>
              </a:tabLst>
            </a:pPr>
            <a:r>
              <a:rPr lang="zh-CN" altLang="zh-CN" sz="2600" b="1" kern="100">
                <a:solidFill>
                  <a:srgbClr val="0000FF"/>
                </a:solidFill>
                <a:latin typeface="Arial"/>
                <a:ea typeface="黑体"/>
                <a:cs typeface="Arial"/>
              </a:rPr>
              <a:t>探究</a:t>
            </a:r>
            <a:r>
              <a:rPr lang="en-US" altLang="zh-CN" sz="2600" b="1" kern="100" dirty="0">
                <a:solidFill>
                  <a:srgbClr val="0000FF"/>
                </a:solidFill>
                <a:latin typeface="Arial"/>
                <a:ea typeface="黑体"/>
                <a:cs typeface="Courier New"/>
              </a:rPr>
              <a:t>4</a:t>
            </a:r>
            <a:r>
              <a:rPr lang="en-US" altLang="zh-CN" sz="2600" b="1" kern="100" dirty="0">
                <a:solidFill>
                  <a:srgbClr val="0000FF"/>
                </a:solidFill>
                <a:latin typeface="Times New Roman"/>
                <a:cs typeface="Courier New"/>
              </a:rPr>
              <a:t> </a:t>
            </a:r>
            <a:r>
              <a:rPr lang="zh-CN" altLang="zh-CN" sz="2600" b="1" kern="100" dirty="0">
                <a:latin typeface="Times New Roman"/>
                <a:cs typeface="Times New Roman"/>
              </a:rPr>
              <a:t>当直线与圆相交时，你能推导用半径</a:t>
            </a:r>
            <a:r>
              <a:rPr lang="en-US" altLang="zh-CN" sz="2600" b="1" i="1" kern="100" dirty="0">
                <a:latin typeface="Times New Roman"/>
                <a:cs typeface="Courier New"/>
              </a:rPr>
              <a:t>r</a:t>
            </a:r>
            <a:r>
              <a:rPr lang="zh-CN" altLang="zh-CN" sz="2600" b="1" kern="100" dirty="0">
                <a:latin typeface="Times New Roman"/>
                <a:cs typeface="Times New Roman"/>
              </a:rPr>
              <a:t>与弦心距</a:t>
            </a:r>
            <a:r>
              <a:rPr lang="en-US" altLang="zh-CN" sz="2600" b="1" i="1" kern="100" dirty="0">
                <a:latin typeface="Times New Roman"/>
                <a:cs typeface="Courier New"/>
              </a:rPr>
              <a:t>d</a:t>
            </a:r>
            <a:r>
              <a:rPr lang="zh-CN" altLang="zh-CN" sz="2600" b="1" kern="100" dirty="0">
                <a:latin typeface="Times New Roman"/>
                <a:cs typeface="Times New Roman"/>
              </a:rPr>
              <a:t>表示弦长的方法吗？</a:t>
            </a:r>
            <a:endParaRPr lang="zh-CN" altLang="zh-CN" sz="1050" kern="100" dirty="0">
              <a:effectLst/>
              <a:latin typeface="宋体"/>
              <a:cs typeface="Courier New"/>
            </a:endParaRPr>
          </a:p>
        </p:txBody>
      </p:sp>
      <p:sp>
        <p:nvSpPr>
          <p:cNvPr id="5" name="矩形 4"/>
          <p:cNvSpPr/>
          <p:nvPr/>
        </p:nvSpPr>
        <p:spPr>
          <a:xfrm>
            <a:off x="370492" y="785876"/>
            <a:ext cx="11423713" cy="692497"/>
          </a:xfrm>
          <a:prstGeom prst="rect">
            <a:avLst/>
          </a:prstGeom>
        </p:spPr>
        <p:txBody>
          <a:bodyPr>
            <a:spAutoFit/>
          </a:bodyPr>
          <a:lstStyle/>
          <a:p>
            <a:pPr algn="just">
              <a:lnSpc>
                <a:spcPct val="150000"/>
              </a:lnSpc>
              <a:spcAft>
                <a:spcPts val="0"/>
              </a:spcAft>
              <a:tabLst>
                <a:tab pos="2430780" algn="l"/>
              </a:tabLst>
            </a:pPr>
            <a:r>
              <a:rPr lang="zh-CN" altLang="zh-CN" sz="2600" b="1" kern="100" dirty="0">
                <a:solidFill>
                  <a:srgbClr val="0000FF"/>
                </a:solidFill>
                <a:latin typeface="Times New Roman"/>
                <a:ea typeface="黑体"/>
                <a:cs typeface="Times New Roman"/>
              </a:rPr>
              <a:t>提示</a:t>
            </a:r>
            <a:r>
              <a:rPr lang="zh-CN" altLang="zh-CN" sz="2600" b="1" kern="100" dirty="0">
                <a:solidFill>
                  <a:srgbClr val="0000FF"/>
                </a:solidFill>
                <a:latin typeface="Times New Roman"/>
                <a:ea typeface="宋体" pitchFamily="2" charset="-122"/>
                <a:cs typeface="Times New Roman"/>
              </a:rPr>
              <a:t>　</a:t>
            </a:r>
            <a:r>
              <a:rPr lang="zh-CN" altLang="zh-CN" sz="2600" b="1" kern="100" dirty="0">
                <a:latin typeface="Times New Roman"/>
                <a:ea typeface="宋体" pitchFamily="2" charset="-122"/>
                <a:cs typeface="Times New Roman"/>
              </a:rPr>
              <a:t>几何法：</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584413373"/>
              </p:ext>
            </p:extLst>
          </p:nvPr>
        </p:nvGraphicFramePr>
        <p:xfrm>
          <a:off x="457200" y="1482725"/>
          <a:ext cx="11398250" cy="1371600"/>
        </p:xfrm>
        <a:graphic>
          <a:graphicData uri="http://schemas.openxmlformats.org/presentationml/2006/ole">
            <mc:AlternateContent xmlns:mc="http://schemas.openxmlformats.org/markup-compatibility/2006">
              <mc:Choice xmlns:v="urn:schemas-microsoft-com:vml" Requires="v">
                <p:oleObj spid="_x0000_s10273" name="Document" r:id="rId5" imgW="11497045" imgH="1385258" progId="Word.Document.8">
                  <p:embed/>
                </p:oleObj>
              </mc:Choice>
              <mc:Fallback>
                <p:oleObj name="Document" r:id="rId5" imgW="11497045" imgH="1385258" progId="Word.Document.8">
                  <p:embed/>
                  <p:pic>
                    <p:nvPicPr>
                      <p:cNvPr id="0" name=""/>
                      <p:cNvPicPr/>
                      <p:nvPr/>
                    </p:nvPicPr>
                    <p:blipFill>
                      <a:blip r:embed="rId6"/>
                      <a:stretch>
                        <a:fillRect/>
                      </a:stretch>
                    </p:blipFill>
                    <p:spPr>
                      <a:xfrm>
                        <a:off x="457200" y="1482725"/>
                        <a:ext cx="11398250" cy="1371600"/>
                      </a:xfrm>
                      <a:prstGeom prst="rect">
                        <a:avLst/>
                      </a:prstGeom>
                    </p:spPr>
                  </p:pic>
                </p:oleObj>
              </mc:Fallback>
            </mc:AlternateContent>
          </a:graphicData>
        </a:graphic>
      </p:graphicFrame>
      <p:pic>
        <p:nvPicPr>
          <p:cNvPr id="10242" name="Picture 2" descr="B95"/>
          <p:cNvPicPr>
            <a:picLocks noChangeAspect="1" noChangeArrowheads="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9500785" y="2424862"/>
            <a:ext cx="2211917" cy="16640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 name="对象 2"/>
          <p:cNvGraphicFramePr>
            <a:graphicFrameLocks noChangeAspect="1"/>
          </p:cNvGraphicFramePr>
          <p:nvPr>
            <p:extLst>
              <p:ext uri="{D42A27DB-BD31-4B8C-83A1-F6EECF244321}">
                <p14:modId xmlns:p14="http://schemas.microsoft.com/office/powerpoint/2010/main" val="1308621676"/>
              </p:ext>
            </p:extLst>
          </p:nvPr>
        </p:nvGraphicFramePr>
        <p:xfrm>
          <a:off x="473329" y="2946146"/>
          <a:ext cx="11480800" cy="584200"/>
        </p:xfrm>
        <a:graphic>
          <a:graphicData uri="http://schemas.openxmlformats.org/presentationml/2006/ole">
            <mc:AlternateContent xmlns:mc="http://schemas.openxmlformats.org/markup-compatibility/2006">
              <mc:Choice xmlns:v="urn:schemas-microsoft-com:vml" Requires="v">
                <p:oleObj spid="_x0000_s10274" name="Document" r:id="rId9" imgW="11497045" imgH="593425" progId="Word.Document.8">
                  <p:embed/>
                </p:oleObj>
              </mc:Choice>
              <mc:Fallback>
                <p:oleObj name="Document" r:id="rId9" imgW="11497045" imgH="593425" progId="Word.Document.8">
                  <p:embed/>
                  <p:pic>
                    <p:nvPicPr>
                      <p:cNvPr id="0" name=""/>
                      <p:cNvPicPr/>
                      <p:nvPr/>
                    </p:nvPicPr>
                    <p:blipFill>
                      <a:blip r:embed="rId10"/>
                      <a:stretch>
                        <a:fillRect/>
                      </a:stretch>
                    </p:blipFill>
                    <p:spPr>
                      <a:xfrm>
                        <a:off x="473329" y="2946146"/>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0242"/>
                                        </p:tgtEl>
                                        <p:attrNameLst>
                                          <p:attrName>style.visibility</p:attrName>
                                        </p:attrNameLst>
                                      </p:cBhvr>
                                      <p:to>
                                        <p:strVal val="visible"/>
                                      </p:to>
                                    </p:set>
                                    <p:animEffect transition="in" filter="blinds(horizontal)">
                                      <p:cBhvr>
                                        <p:cTn id="17" dur="500"/>
                                        <p:tgtEl>
                                          <p:spTgt spid="10242"/>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blinds(horizontal)">
                                      <p:cBhvr>
                                        <p:cTn id="2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60973" y="175895"/>
            <a:ext cx="11537950" cy="616579"/>
          </a:xfrm>
          <a:prstGeom prst="rect">
            <a:avLst/>
          </a:prstGeom>
        </p:spPr>
        <p:txBody>
          <a:bodyPr>
            <a:spAutoFit/>
          </a:bodyPr>
          <a:lstStyle/>
          <a:p>
            <a:pPr algn="just">
              <a:lnSpc>
                <a:spcPct val="150000"/>
              </a:lnSpc>
              <a:spcAft>
                <a:spcPts val="0"/>
              </a:spcAft>
              <a:tabLst>
                <a:tab pos="2430780" algn="l"/>
              </a:tabLst>
            </a:pPr>
            <a:r>
              <a:rPr lang="zh-CN" altLang="zh-CN" sz="2600" b="1" kern="100" dirty="0">
                <a:solidFill>
                  <a:srgbClr val="0000FF"/>
                </a:solidFill>
                <a:latin typeface="Arial"/>
                <a:ea typeface="黑体"/>
                <a:cs typeface="Arial"/>
              </a:rPr>
              <a:t>探究</a:t>
            </a:r>
            <a:r>
              <a:rPr lang="en-US" altLang="zh-CN" sz="2600" b="1" kern="100" dirty="0" smtClean="0">
                <a:solidFill>
                  <a:srgbClr val="0000FF"/>
                </a:solidFill>
                <a:latin typeface="Arial"/>
                <a:ea typeface="黑体"/>
                <a:cs typeface="Courier New"/>
              </a:rPr>
              <a:t>5  </a:t>
            </a:r>
            <a:r>
              <a:rPr lang="en-US" altLang="zh-CN" sz="2600" b="1" kern="100" dirty="0" smtClean="0">
                <a:solidFill>
                  <a:srgbClr val="0000FF"/>
                </a:solidFill>
                <a:latin typeface="Times New Roman"/>
                <a:cs typeface="Courier New"/>
              </a:rPr>
              <a:t> </a:t>
            </a:r>
            <a:r>
              <a:rPr lang="zh-CN" altLang="zh-CN" sz="2600" b="1" kern="100" dirty="0">
                <a:latin typeface="Times New Roman"/>
                <a:cs typeface="Times New Roman"/>
              </a:rPr>
              <a:t>当直线与圆相交时，你能推导用交点坐标表示弦长的方法吗？</a:t>
            </a:r>
            <a:endParaRPr lang="zh-CN" altLang="zh-CN" sz="1050" kern="100" dirty="0">
              <a:effectLst/>
              <a:latin typeface="宋体"/>
              <a:cs typeface="Courier New"/>
            </a:endParaRPr>
          </a:p>
        </p:txBody>
      </p:sp>
      <p:sp>
        <p:nvSpPr>
          <p:cNvPr id="5" name="矩形 4"/>
          <p:cNvSpPr/>
          <p:nvPr/>
        </p:nvSpPr>
        <p:spPr>
          <a:xfrm>
            <a:off x="370492" y="760476"/>
            <a:ext cx="11423713" cy="692497"/>
          </a:xfrm>
          <a:prstGeom prst="rect">
            <a:avLst/>
          </a:prstGeom>
        </p:spPr>
        <p:txBody>
          <a:bodyPr>
            <a:spAutoFit/>
          </a:bodyPr>
          <a:lstStyle/>
          <a:p>
            <a:pPr algn="just">
              <a:lnSpc>
                <a:spcPct val="150000"/>
              </a:lnSpc>
              <a:spcAft>
                <a:spcPts val="0"/>
              </a:spcAft>
              <a:tabLst>
                <a:tab pos="2430780" algn="l"/>
              </a:tabLst>
            </a:pPr>
            <a:r>
              <a:rPr lang="zh-CN" altLang="zh-CN" sz="2600" b="1" kern="100" dirty="0">
                <a:solidFill>
                  <a:srgbClr val="0000FF"/>
                </a:solidFill>
                <a:latin typeface="Times New Roman"/>
                <a:ea typeface="黑体"/>
                <a:cs typeface="Times New Roman"/>
              </a:rPr>
              <a:t>提示</a:t>
            </a:r>
            <a:r>
              <a:rPr lang="zh-CN" altLang="zh-CN" sz="2600" b="1" kern="100" dirty="0">
                <a:solidFill>
                  <a:srgbClr val="0000FF"/>
                </a:solidFill>
                <a:latin typeface="Times New Roman"/>
                <a:ea typeface="宋体" pitchFamily="2" charset="-122"/>
                <a:cs typeface="Times New Roman"/>
              </a:rPr>
              <a:t>　</a:t>
            </a:r>
            <a:r>
              <a:rPr lang="zh-CN" altLang="zh-CN" sz="2600" b="1" kern="100" dirty="0">
                <a:latin typeface="Times New Roman"/>
                <a:ea typeface="宋体" pitchFamily="2" charset="-122"/>
                <a:cs typeface="Times New Roman"/>
              </a:rPr>
              <a:t>代数法：设直线斜率为</a:t>
            </a:r>
            <a:r>
              <a:rPr lang="en-US" altLang="zh-CN" sz="2600" b="1" i="1" kern="100" dirty="0">
                <a:latin typeface="Times New Roman"/>
                <a:ea typeface="宋体" pitchFamily="2" charset="-122"/>
                <a:cs typeface="Courier New"/>
              </a:rPr>
              <a:t>k</a:t>
            </a:r>
            <a:r>
              <a:rPr lang="zh-CN" altLang="zh-CN" sz="2600" b="1" kern="100" dirty="0">
                <a:latin typeface="Times New Roman"/>
                <a:ea typeface="宋体" pitchFamily="2" charset="-122"/>
                <a:cs typeface="Times New Roman"/>
              </a:rPr>
              <a:t>，方程</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i="1" kern="100" dirty="0" err="1">
                <a:latin typeface="Times New Roman"/>
                <a:ea typeface="宋体" pitchFamily="2" charset="-122"/>
                <a:cs typeface="Courier New"/>
              </a:rPr>
              <a:t>kx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b</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156193202"/>
              </p:ext>
            </p:extLst>
          </p:nvPr>
        </p:nvGraphicFramePr>
        <p:xfrm>
          <a:off x="457200" y="1422400"/>
          <a:ext cx="10985500" cy="1574800"/>
        </p:xfrm>
        <a:graphic>
          <a:graphicData uri="http://schemas.openxmlformats.org/presentationml/2006/ole">
            <mc:AlternateContent xmlns:mc="http://schemas.openxmlformats.org/markup-compatibility/2006">
              <mc:Choice xmlns:v="urn:schemas-microsoft-com:vml" Requires="v">
                <p:oleObj spid="_x0000_s15392" name="Document" r:id="rId5" imgW="11146259" imgH="1598403" progId="Word.Document.8">
                  <p:embed/>
                </p:oleObj>
              </mc:Choice>
              <mc:Fallback>
                <p:oleObj name="Document" r:id="rId5" imgW="11146259" imgH="1598403" progId="Word.Document.8">
                  <p:embed/>
                  <p:pic>
                    <p:nvPicPr>
                      <p:cNvPr id="0" name=""/>
                      <p:cNvPicPr/>
                      <p:nvPr/>
                    </p:nvPicPr>
                    <p:blipFill>
                      <a:blip r:embed="rId6"/>
                      <a:stretch>
                        <a:fillRect/>
                      </a:stretch>
                    </p:blipFill>
                    <p:spPr>
                      <a:xfrm>
                        <a:off x="457200" y="1422400"/>
                        <a:ext cx="10985500" cy="15748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605741305"/>
              </p:ext>
            </p:extLst>
          </p:nvPr>
        </p:nvGraphicFramePr>
        <p:xfrm>
          <a:off x="495300" y="2641092"/>
          <a:ext cx="11290300" cy="1003935"/>
        </p:xfrm>
        <a:graphic>
          <a:graphicData uri="http://schemas.openxmlformats.org/presentationml/2006/ole">
            <mc:AlternateContent xmlns:mc="http://schemas.openxmlformats.org/markup-compatibility/2006">
              <mc:Choice xmlns:v="urn:schemas-microsoft-com:vml" Requires="v">
                <p:oleObj spid="_x0000_s15393" name="Document" r:id="rId8" imgW="11497045" imgH="989162" progId="Word.Document.8">
                  <p:embed/>
                </p:oleObj>
              </mc:Choice>
              <mc:Fallback>
                <p:oleObj name="Document" r:id="rId8" imgW="11497045" imgH="989162" progId="Word.Document.8">
                  <p:embed/>
                  <p:pic>
                    <p:nvPicPr>
                      <p:cNvPr id="0" name=""/>
                      <p:cNvPicPr/>
                      <p:nvPr/>
                    </p:nvPicPr>
                    <p:blipFill>
                      <a:blip r:embed="rId9"/>
                      <a:stretch>
                        <a:fillRect/>
                      </a:stretch>
                    </p:blipFill>
                    <p:spPr>
                      <a:xfrm>
                        <a:off x="495300" y="2641092"/>
                        <a:ext cx="11290300" cy="1003935"/>
                      </a:xfrm>
                      <a:prstGeom prst="rect">
                        <a:avLst/>
                      </a:prstGeom>
                    </p:spPr>
                  </p:pic>
                </p:oleObj>
              </mc:Fallback>
            </mc:AlternateContent>
          </a:graphicData>
        </a:graphic>
      </p:graphicFrame>
    </p:spTree>
    <p:extLst>
      <p:ext uri="{BB962C8B-B14F-4D97-AF65-F5344CB8AC3E}">
        <p14:creationId xmlns:p14="http://schemas.microsoft.com/office/powerpoint/2010/main" val="1038620461"/>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linds(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a:off x="0" y="193739"/>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393410" y="175895"/>
            <a:ext cx="647703" cy="400110"/>
          </a:xfrm>
          <a:prstGeom prst="rect">
            <a:avLst/>
          </a:prstGeom>
          <a:noFill/>
        </p:spPr>
        <p:txBody>
          <a:bodyPr wrap="square" rtlCol="0">
            <a:spAutoFit/>
          </a:bodyPr>
          <a:lstStyle/>
          <a:p>
            <a:pPr defTabSz="914400"/>
            <a:r>
              <a:rPr kumimoji="1" lang="zh-CN" altLang="en-US" sz="2000" b="1" dirty="0" smtClean="0">
                <a:solidFill>
                  <a:prstClr val="white"/>
                </a:solidFill>
                <a:latin typeface="微软雅黑" pitchFamily="34" charset="-122"/>
                <a:ea typeface="微软雅黑" pitchFamily="34" charset="-122"/>
              </a:rPr>
              <a:t>例</a:t>
            </a:r>
            <a:r>
              <a:rPr kumimoji="1" lang="en-US" altLang="zh-CN" sz="2000" b="1" dirty="0" smtClean="0">
                <a:solidFill>
                  <a:prstClr val="white"/>
                </a:solidFill>
                <a:latin typeface="微软雅黑" pitchFamily="34" charset="-122"/>
                <a:ea typeface="微软雅黑" pitchFamily="34" charset="-122"/>
              </a:rPr>
              <a:t>4</a:t>
            </a:r>
            <a:endParaRPr kumimoji="1" lang="zh-CN" altLang="en-US" sz="2000" b="1" dirty="0">
              <a:solidFill>
                <a:prstClr val="white"/>
              </a:solidFill>
              <a:latin typeface="微软雅黑" pitchFamily="34" charset="-122"/>
              <a:ea typeface="微软雅黑" pitchFamily="34" charset="-122"/>
            </a:endParaRPr>
          </a:p>
        </p:txBody>
      </p:sp>
      <p:grpSp>
        <p:nvGrpSpPr>
          <p:cNvPr id="15" name="组合 14"/>
          <p:cNvGrpSpPr/>
          <p:nvPr/>
        </p:nvGrpSpPr>
        <p:grpSpPr>
          <a:xfrm>
            <a:off x="492061" y="1344930"/>
            <a:ext cx="11373168" cy="4725670"/>
            <a:chOff x="389255" y="2564892"/>
            <a:chExt cx="11373168" cy="4725670"/>
          </a:xfrm>
        </p:grpSpPr>
        <p:sp>
          <p:nvSpPr>
            <p:cNvPr id="16" name="圆角矩形 15"/>
            <p:cNvSpPr/>
            <p:nvPr>
              <p:custDataLst>
                <p:tags r:id="rId2"/>
              </p:custDataLst>
            </p:nvPr>
          </p:nvSpPr>
          <p:spPr>
            <a:xfrm>
              <a:off x="389255" y="2677922"/>
              <a:ext cx="11373168" cy="461264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7" name="矩形 16"/>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8" name="图片 17"/>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393625571"/>
              </p:ext>
            </p:extLst>
          </p:nvPr>
        </p:nvGraphicFramePr>
        <p:xfrm>
          <a:off x="431800" y="673100"/>
          <a:ext cx="11328400" cy="584200"/>
        </p:xfrm>
        <a:graphic>
          <a:graphicData uri="http://schemas.openxmlformats.org/presentationml/2006/ole">
            <mc:AlternateContent xmlns:mc="http://schemas.openxmlformats.org/markup-compatibility/2006">
              <mc:Choice xmlns:v="urn:schemas-microsoft-com:vml" Requires="v">
                <p:oleObj spid="_x0000_s16465" name="Document" r:id="rId8" imgW="11482499" imgH="594401" progId="Word.Document.8">
                  <p:embed/>
                </p:oleObj>
              </mc:Choice>
              <mc:Fallback>
                <p:oleObj name="Document" r:id="rId8" imgW="11482499" imgH="594401" progId="Word.Document.8">
                  <p:embed/>
                  <p:pic>
                    <p:nvPicPr>
                      <p:cNvPr id="0" name=""/>
                      <p:cNvPicPr/>
                      <p:nvPr/>
                    </p:nvPicPr>
                    <p:blipFill>
                      <a:blip r:embed="rId9"/>
                      <a:stretch>
                        <a:fillRect/>
                      </a:stretch>
                    </p:blipFill>
                    <p:spPr>
                      <a:xfrm>
                        <a:off x="431800" y="673100"/>
                        <a:ext cx="113284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642988164"/>
              </p:ext>
            </p:extLst>
          </p:nvPr>
        </p:nvGraphicFramePr>
        <p:xfrm>
          <a:off x="638556" y="1700784"/>
          <a:ext cx="11480800" cy="1574800"/>
        </p:xfrm>
        <a:graphic>
          <a:graphicData uri="http://schemas.openxmlformats.org/presentationml/2006/ole">
            <mc:AlternateContent xmlns:mc="http://schemas.openxmlformats.org/markup-compatibility/2006">
              <mc:Choice xmlns:v="urn:schemas-microsoft-com:vml" Requires="v">
                <p:oleObj spid="_x0000_s16466" name="Document" r:id="rId11" imgW="11497045" imgH="1582588" progId="Word.Document.8">
                  <p:embed/>
                </p:oleObj>
              </mc:Choice>
              <mc:Fallback>
                <p:oleObj name="Document" r:id="rId11" imgW="11497045" imgH="1582588" progId="Word.Document.8">
                  <p:embed/>
                  <p:pic>
                    <p:nvPicPr>
                      <p:cNvPr id="0" name=""/>
                      <p:cNvPicPr/>
                      <p:nvPr/>
                    </p:nvPicPr>
                    <p:blipFill>
                      <a:blip r:embed="rId12"/>
                      <a:stretch>
                        <a:fillRect/>
                      </a:stretch>
                    </p:blipFill>
                    <p:spPr>
                      <a:xfrm>
                        <a:off x="638556" y="1700784"/>
                        <a:ext cx="11480800" cy="15748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689605701"/>
              </p:ext>
            </p:extLst>
          </p:nvPr>
        </p:nvGraphicFramePr>
        <p:xfrm>
          <a:off x="702056" y="3263900"/>
          <a:ext cx="11480800" cy="990600"/>
        </p:xfrm>
        <a:graphic>
          <a:graphicData uri="http://schemas.openxmlformats.org/presentationml/2006/ole">
            <mc:AlternateContent xmlns:mc="http://schemas.openxmlformats.org/markup-compatibility/2006">
              <mc:Choice xmlns:v="urn:schemas-microsoft-com:vml" Requires="v">
                <p:oleObj spid="_x0000_s16467" name="Document" r:id="rId14" imgW="11497045" imgH="989162" progId="Word.Document.8">
                  <p:embed/>
                </p:oleObj>
              </mc:Choice>
              <mc:Fallback>
                <p:oleObj name="Document" r:id="rId14" imgW="11497045" imgH="989162" progId="Word.Document.8">
                  <p:embed/>
                  <p:pic>
                    <p:nvPicPr>
                      <p:cNvPr id="0" name=""/>
                      <p:cNvPicPr/>
                      <p:nvPr/>
                    </p:nvPicPr>
                    <p:blipFill>
                      <a:blip r:embed="rId15"/>
                      <a:stretch>
                        <a:fillRect/>
                      </a:stretch>
                    </p:blipFill>
                    <p:spPr>
                      <a:xfrm>
                        <a:off x="702056" y="3263900"/>
                        <a:ext cx="11480800" cy="9906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2732562211"/>
              </p:ext>
            </p:extLst>
          </p:nvPr>
        </p:nvGraphicFramePr>
        <p:xfrm>
          <a:off x="702056" y="4254500"/>
          <a:ext cx="11480800" cy="584200"/>
        </p:xfrm>
        <a:graphic>
          <a:graphicData uri="http://schemas.openxmlformats.org/presentationml/2006/ole">
            <mc:AlternateContent xmlns:mc="http://schemas.openxmlformats.org/markup-compatibility/2006">
              <mc:Choice xmlns:v="urn:schemas-microsoft-com:vml" Requires="v">
                <p:oleObj spid="_x0000_s16468" name="Document" r:id="rId17" imgW="11497045" imgH="593425" progId="Word.Document.8">
                  <p:embed/>
                </p:oleObj>
              </mc:Choice>
              <mc:Fallback>
                <p:oleObj name="Document" r:id="rId17" imgW="11497045" imgH="593425" progId="Word.Document.8">
                  <p:embed/>
                  <p:pic>
                    <p:nvPicPr>
                      <p:cNvPr id="0" name=""/>
                      <p:cNvPicPr/>
                      <p:nvPr/>
                    </p:nvPicPr>
                    <p:blipFill>
                      <a:blip r:embed="rId18"/>
                      <a:stretch>
                        <a:fillRect/>
                      </a:stretch>
                    </p:blipFill>
                    <p:spPr>
                      <a:xfrm>
                        <a:off x="702056" y="4254500"/>
                        <a:ext cx="11480800" cy="5842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3078409403"/>
              </p:ext>
            </p:extLst>
          </p:nvPr>
        </p:nvGraphicFramePr>
        <p:xfrm>
          <a:off x="663956" y="4889500"/>
          <a:ext cx="11480800" cy="1181100"/>
        </p:xfrm>
        <a:graphic>
          <a:graphicData uri="http://schemas.openxmlformats.org/presentationml/2006/ole">
            <mc:AlternateContent xmlns:mc="http://schemas.openxmlformats.org/markup-compatibility/2006">
              <mc:Choice xmlns:v="urn:schemas-microsoft-com:vml" Requires="v">
                <p:oleObj spid="_x0000_s16469" name="Document" r:id="rId20" imgW="11497045" imgH="1186851" progId="Word.Document.8">
                  <p:embed/>
                </p:oleObj>
              </mc:Choice>
              <mc:Fallback>
                <p:oleObj name="Document" r:id="rId20" imgW="11497045" imgH="1186851" progId="Word.Document.8">
                  <p:embed/>
                  <p:pic>
                    <p:nvPicPr>
                      <p:cNvPr id="0" name=""/>
                      <p:cNvPicPr/>
                      <p:nvPr/>
                    </p:nvPicPr>
                    <p:blipFill>
                      <a:blip r:embed="rId21"/>
                      <a:stretch>
                        <a:fillRect/>
                      </a:stretch>
                    </p:blipFill>
                    <p:spPr>
                      <a:xfrm>
                        <a:off x="663956" y="4889500"/>
                        <a:ext cx="11480800" cy="11811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par>
                                <p:cTn id="8" presetID="3"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blinds(horizontal)">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blinds(horizontal)">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blinds(horizontal)">
                                      <p:cBhvr>
                                        <p:cTn id="20" dur="500"/>
                                        <p:tgtEl>
                                          <p:spTgt spid="7"/>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blinds(horizontal)">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363855" y="404622"/>
            <a:ext cx="11373168" cy="5616702"/>
            <a:chOff x="389255" y="2564892"/>
            <a:chExt cx="11373168" cy="5616702"/>
          </a:xfrm>
        </p:grpSpPr>
        <p:sp>
          <p:nvSpPr>
            <p:cNvPr id="18" name="圆角矩形 17"/>
            <p:cNvSpPr/>
            <p:nvPr>
              <p:custDataLst>
                <p:tags r:id="rId2"/>
              </p:custDataLst>
            </p:nvPr>
          </p:nvSpPr>
          <p:spPr>
            <a:xfrm>
              <a:off x="389255" y="2677922"/>
              <a:ext cx="11373168" cy="5503672"/>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9" name="矩形 18"/>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0" name="图片 19"/>
            <p:cNvPicPr>
              <a:picLocks noChangeAspect="1"/>
            </p:cNvPicPr>
            <p:nvPr>
              <p:custDataLst>
                <p:tags r:id="rId4"/>
              </p:custDataLst>
            </p:nvPr>
          </p:nvPicPr>
          <p:blipFill>
            <a:blip r:embed="rId7"/>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3400069258"/>
              </p:ext>
            </p:extLst>
          </p:nvPr>
        </p:nvGraphicFramePr>
        <p:xfrm>
          <a:off x="511429" y="760476"/>
          <a:ext cx="11480800" cy="1181100"/>
        </p:xfrm>
        <a:graphic>
          <a:graphicData uri="http://schemas.openxmlformats.org/presentationml/2006/ole">
            <mc:AlternateContent xmlns:mc="http://schemas.openxmlformats.org/markup-compatibility/2006">
              <mc:Choice xmlns:v="urn:schemas-microsoft-com:vml" Requires="v">
                <p:oleObj spid="_x0000_s17501" name="Document" r:id="rId9" imgW="11497045" imgH="1186851" progId="Word.Document.8">
                  <p:embed/>
                </p:oleObj>
              </mc:Choice>
              <mc:Fallback>
                <p:oleObj name="Document" r:id="rId9" imgW="11497045" imgH="1186851" progId="Word.Document.8">
                  <p:embed/>
                  <p:pic>
                    <p:nvPicPr>
                      <p:cNvPr id="0" name=""/>
                      <p:cNvPicPr/>
                      <p:nvPr/>
                    </p:nvPicPr>
                    <p:blipFill>
                      <a:blip r:embed="rId10"/>
                      <a:stretch>
                        <a:fillRect/>
                      </a:stretch>
                    </p:blipFill>
                    <p:spPr>
                      <a:xfrm>
                        <a:off x="511429" y="760476"/>
                        <a:ext cx="11480800" cy="1181100"/>
                      </a:xfrm>
                      <a:prstGeom prst="rect">
                        <a:avLst/>
                      </a:prstGeom>
                    </p:spPr>
                  </p:pic>
                </p:oleObj>
              </mc:Fallback>
            </mc:AlternateContent>
          </a:graphicData>
        </a:graphic>
      </p:graphicFrame>
      <p:pic>
        <p:nvPicPr>
          <p:cNvPr id="17410" name="Picture 2" descr="B512"/>
          <p:cNvPicPr>
            <a:picLocks noChangeAspect="1" noChangeArrowheads="1"/>
          </p:cNvPicPr>
          <p:nvPr/>
        </p:nvPicPr>
        <p:blipFill>
          <a:blip r:embed="rId11" cstate="print">
            <a:extLst>
              <a:ext uri="{28A0092B-C50C-407E-A947-70E740481C1C}">
                <a14:useLocalDpi xmlns:a14="http://schemas.microsoft.com/office/drawing/2010/main" val="0"/>
              </a:ext>
            </a:extLst>
          </a:blip>
          <a:srcRect/>
          <a:stretch>
            <a:fillRect/>
          </a:stretch>
        </p:blipFill>
        <p:spPr bwMode="auto">
          <a:xfrm>
            <a:off x="9702392" y="1510974"/>
            <a:ext cx="1794283" cy="19180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3" name="对象 2"/>
          <p:cNvGraphicFramePr>
            <a:graphicFrameLocks noChangeAspect="1"/>
          </p:cNvGraphicFramePr>
          <p:nvPr>
            <p:extLst>
              <p:ext uri="{D42A27DB-BD31-4B8C-83A1-F6EECF244321}">
                <p14:modId xmlns:p14="http://schemas.microsoft.com/office/powerpoint/2010/main" val="3735070208"/>
              </p:ext>
            </p:extLst>
          </p:nvPr>
        </p:nvGraphicFramePr>
        <p:xfrm>
          <a:off x="524129" y="1916811"/>
          <a:ext cx="11480800" cy="990600"/>
        </p:xfrm>
        <a:graphic>
          <a:graphicData uri="http://schemas.openxmlformats.org/presentationml/2006/ole">
            <mc:AlternateContent xmlns:mc="http://schemas.openxmlformats.org/markup-compatibility/2006">
              <mc:Choice xmlns:v="urn:schemas-microsoft-com:vml" Requires="v">
                <p:oleObj spid="_x0000_s17502" name="Document" r:id="rId13" imgW="11497045" imgH="989162" progId="Word.Document.8">
                  <p:embed/>
                </p:oleObj>
              </mc:Choice>
              <mc:Fallback>
                <p:oleObj name="Document" r:id="rId13" imgW="11497045" imgH="989162" progId="Word.Document.8">
                  <p:embed/>
                  <p:pic>
                    <p:nvPicPr>
                      <p:cNvPr id="0" name=""/>
                      <p:cNvPicPr/>
                      <p:nvPr/>
                    </p:nvPicPr>
                    <p:blipFill>
                      <a:blip r:embed="rId14"/>
                      <a:stretch>
                        <a:fillRect/>
                      </a:stretch>
                    </p:blipFill>
                    <p:spPr>
                      <a:xfrm>
                        <a:off x="524129" y="1916811"/>
                        <a:ext cx="11480800" cy="9906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213509469"/>
              </p:ext>
            </p:extLst>
          </p:nvPr>
        </p:nvGraphicFramePr>
        <p:xfrm>
          <a:off x="486029" y="2946400"/>
          <a:ext cx="11480800" cy="584200"/>
        </p:xfrm>
        <a:graphic>
          <a:graphicData uri="http://schemas.openxmlformats.org/presentationml/2006/ole">
            <mc:AlternateContent xmlns:mc="http://schemas.openxmlformats.org/markup-compatibility/2006">
              <mc:Choice xmlns:v="urn:schemas-microsoft-com:vml" Requires="v">
                <p:oleObj spid="_x0000_s17503" name="Document" r:id="rId16" imgW="11497045" imgH="593425" progId="Word.Document.8">
                  <p:embed/>
                </p:oleObj>
              </mc:Choice>
              <mc:Fallback>
                <p:oleObj name="Document" r:id="rId16" imgW="11497045" imgH="593425" progId="Word.Document.8">
                  <p:embed/>
                  <p:pic>
                    <p:nvPicPr>
                      <p:cNvPr id="0" name=""/>
                      <p:cNvPicPr/>
                      <p:nvPr/>
                    </p:nvPicPr>
                    <p:blipFill>
                      <a:blip r:embed="rId17"/>
                      <a:stretch>
                        <a:fillRect/>
                      </a:stretch>
                    </p:blipFill>
                    <p:spPr>
                      <a:xfrm>
                        <a:off x="486029" y="29464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150739236"/>
              </p:ext>
            </p:extLst>
          </p:nvPr>
        </p:nvGraphicFramePr>
        <p:xfrm>
          <a:off x="542798" y="3543300"/>
          <a:ext cx="11480800" cy="990600"/>
        </p:xfrm>
        <a:graphic>
          <a:graphicData uri="http://schemas.openxmlformats.org/presentationml/2006/ole">
            <mc:AlternateContent xmlns:mc="http://schemas.openxmlformats.org/markup-compatibility/2006">
              <mc:Choice xmlns:v="urn:schemas-microsoft-com:vml" Requires="v">
                <p:oleObj spid="_x0000_s17504" name="Document" r:id="rId19" imgW="11497045" imgH="989162" progId="Word.Document.8">
                  <p:embed/>
                </p:oleObj>
              </mc:Choice>
              <mc:Fallback>
                <p:oleObj name="Document" r:id="rId19" imgW="11497045" imgH="989162" progId="Word.Document.8">
                  <p:embed/>
                  <p:pic>
                    <p:nvPicPr>
                      <p:cNvPr id="0" name=""/>
                      <p:cNvPicPr/>
                      <p:nvPr/>
                    </p:nvPicPr>
                    <p:blipFill>
                      <a:blip r:embed="rId20"/>
                      <a:stretch>
                        <a:fillRect/>
                      </a:stretch>
                    </p:blipFill>
                    <p:spPr>
                      <a:xfrm>
                        <a:off x="542798" y="3543300"/>
                        <a:ext cx="11480800" cy="9906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317248152"/>
              </p:ext>
            </p:extLst>
          </p:nvPr>
        </p:nvGraphicFramePr>
        <p:xfrm>
          <a:off x="482600" y="4483100"/>
          <a:ext cx="11480800" cy="990600"/>
        </p:xfrm>
        <a:graphic>
          <a:graphicData uri="http://schemas.openxmlformats.org/presentationml/2006/ole">
            <mc:AlternateContent xmlns:mc="http://schemas.openxmlformats.org/markup-compatibility/2006">
              <mc:Choice xmlns:v="urn:schemas-microsoft-com:vml" Requires="v">
                <p:oleObj spid="_x0000_s17505" name="Document" r:id="rId22" imgW="11497045" imgH="989162" progId="Word.Document.8">
                  <p:embed/>
                </p:oleObj>
              </mc:Choice>
              <mc:Fallback>
                <p:oleObj name="Document" r:id="rId22" imgW="11497045" imgH="989162" progId="Word.Document.8">
                  <p:embed/>
                  <p:pic>
                    <p:nvPicPr>
                      <p:cNvPr id="0" name=""/>
                      <p:cNvPicPr/>
                      <p:nvPr/>
                    </p:nvPicPr>
                    <p:blipFill>
                      <a:blip r:embed="rId23"/>
                      <a:stretch>
                        <a:fillRect/>
                      </a:stretch>
                    </p:blipFill>
                    <p:spPr>
                      <a:xfrm>
                        <a:off x="482600" y="4483100"/>
                        <a:ext cx="11480800" cy="9906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2840894749"/>
              </p:ext>
            </p:extLst>
          </p:nvPr>
        </p:nvGraphicFramePr>
        <p:xfrm>
          <a:off x="447929" y="5068570"/>
          <a:ext cx="11480800" cy="584200"/>
        </p:xfrm>
        <a:graphic>
          <a:graphicData uri="http://schemas.openxmlformats.org/presentationml/2006/ole">
            <mc:AlternateContent xmlns:mc="http://schemas.openxmlformats.org/markup-compatibility/2006">
              <mc:Choice xmlns:v="urn:schemas-microsoft-com:vml" Requires="v">
                <p:oleObj spid="_x0000_s17506" name="Document" r:id="rId25" imgW="11497045" imgH="593425" progId="Word.Document.8">
                  <p:embed/>
                </p:oleObj>
              </mc:Choice>
              <mc:Fallback>
                <p:oleObj name="Document" r:id="rId25" imgW="11497045" imgH="593425" progId="Word.Document.8">
                  <p:embed/>
                  <p:pic>
                    <p:nvPicPr>
                      <p:cNvPr id="0" name=""/>
                      <p:cNvPicPr/>
                      <p:nvPr/>
                    </p:nvPicPr>
                    <p:blipFill>
                      <a:blip r:embed="rId26"/>
                      <a:stretch>
                        <a:fillRect/>
                      </a:stretch>
                    </p:blipFill>
                    <p:spPr>
                      <a:xfrm>
                        <a:off x="447929" y="5068570"/>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7410"/>
                                        </p:tgtEl>
                                        <p:attrNameLst>
                                          <p:attrName>style.visibility</p:attrName>
                                        </p:attrNameLst>
                                      </p:cBhvr>
                                      <p:to>
                                        <p:strVal val="visible"/>
                                      </p:to>
                                    </p:set>
                                    <p:animEffect transition="in" filter="blinds(horizontal)">
                                      <p:cBhvr>
                                        <p:cTn id="7" dur="500"/>
                                        <p:tgtEl>
                                          <p:spTgt spid="174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blinds(horizontal)">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blinds(horizontal)">
                                      <p:cBhvr>
                                        <p:cTn id="17" dur="500"/>
                                        <p:tgtEl>
                                          <p:spTgt spid="4"/>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5"/>
                                        </p:tgtEl>
                                        <p:attrNameLst>
                                          <p:attrName>style.visibility</p:attrName>
                                        </p:attrNameLst>
                                      </p:cBhvr>
                                      <p:to>
                                        <p:strVal val="visible"/>
                                      </p:to>
                                    </p:set>
                                    <p:animEffect transition="in" filter="blinds(horizontal)">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blinds(horizontal)">
                                      <p:cBhvr>
                                        <p:cTn id="27" dur="500"/>
                                        <p:tgtEl>
                                          <p:spTgt spid="6"/>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7"/>
                                        </p:tgtEl>
                                        <p:attrNameLst>
                                          <p:attrName>style.visibility</p:attrName>
                                        </p:attrNameLst>
                                      </p:cBhvr>
                                      <p:to>
                                        <p:strVal val="visible"/>
                                      </p:to>
                                    </p:set>
                                    <p:animEffect transition="in" filter="blinds(horizontal)">
                                      <p:cBhvr>
                                        <p:cTn id="3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custDataLst>
              <p:tags r:id="rId2"/>
            </p:custDataLst>
          </p:nvPr>
        </p:nvSpPr>
        <p:spPr>
          <a:xfrm>
            <a:off x="0" y="0"/>
            <a:ext cx="12192000" cy="6858000"/>
          </a:xfrm>
          <a:prstGeom prst="rect">
            <a:avLst/>
          </a:prstGeom>
          <a:solidFill>
            <a:srgbClr val="9BBB59">
              <a:lumMod val="75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7" name="圆角矩形 6"/>
          <p:cNvSpPr/>
          <p:nvPr/>
        </p:nvSpPr>
        <p:spPr>
          <a:xfrm>
            <a:off x="658902" y="719487"/>
            <a:ext cx="10837698" cy="5670391"/>
          </a:xfrm>
          <a:prstGeom prst="roundRect">
            <a:avLst>
              <a:gd name="adj" fmla="val 1925"/>
            </a:avLst>
          </a:prstGeom>
          <a:pattFill prst="smGrid">
            <a:fgClr>
              <a:schemeClr val="bg1">
                <a:lumMod val="95000"/>
              </a:schemeClr>
            </a:fgClr>
            <a:bgClr>
              <a:schemeClr val="bg1"/>
            </a:bgClr>
          </a:pattFill>
          <a:ln>
            <a:noFill/>
          </a:ln>
          <a:effectLst>
            <a:outerShdw blurRad="76200" dist="38100" dir="5400000" algn="t"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2400"/>
          </a:p>
        </p:txBody>
      </p:sp>
      <p:grpSp>
        <p:nvGrpSpPr>
          <p:cNvPr id="3" name="组合 2"/>
          <p:cNvGrpSpPr/>
          <p:nvPr/>
        </p:nvGrpSpPr>
        <p:grpSpPr>
          <a:xfrm>
            <a:off x="964565" y="431673"/>
            <a:ext cx="2387600" cy="530860"/>
            <a:chOff x="1519" y="1318"/>
            <a:chExt cx="3760" cy="836"/>
          </a:xfrm>
        </p:grpSpPr>
        <p:sp>
          <p:nvSpPr>
            <p:cNvPr id="5" name="梯形 4"/>
            <p:cNvSpPr/>
            <p:nvPr>
              <p:custDataLst>
                <p:tags r:id="rId3"/>
              </p:custDataLst>
            </p:nvPr>
          </p:nvSpPr>
          <p:spPr>
            <a:xfrm rot="10800000">
              <a:off x="1519" y="1318"/>
              <a:ext cx="3761" cy="836"/>
            </a:xfrm>
            <a:prstGeom prst="trapezoid">
              <a:avLst/>
            </a:prstGeom>
            <a:solidFill>
              <a:srgbClr val="9BBB59">
                <a:lumMod val="50000"/>
              </a:srgbClr>
            </a:solidFill>
            <a:ln>
              <a:noFill/>
            </a:ln>
          </p:spPr>
          <p:style>
            <a:lnRef idx="2">
              <a:srgbClr val="4F81BD">
                <a:shade val="50000"/>
              </a:srgbClr>
            </a:lnRef>
            <a:fillRef idx="1">
              <a:srgbClr val="4F81BD"/>
            </a:fillRef>
            <a:effectRef idx="0">
              <a:srgbClr val="4F81BD"/>
            </a:effectRef>
            <a:fontRef idx="minor">
              <a:sysClr val="window" lastClr="CBE9CF"/>
            </a:fontRef>
          </p:style>
          <p:txBody>
            <a:bodyPr rtlCol="0" anchor="ctr"/>
            <a:lstStyle/>
            <a:p>
              <a:pPr algn="ctr"/>
              <a:endParaRPr lang="zh-CN" altLang="en-US"/>
            </a:p>
          </p:txBody>
        </p:sp>
        <p:sp>
          <p:nvSpPr>
            <p:cNvPr id="9" name="TextBox 8"/>
            <p:cNvSpPr txBox="1"/>
            <p:nvPr>
              <p:custDataLst>
                <p:tags r:id="rId4"/>
              </p:custDataLst>
            </p:nvPr>
          </p:nvSpPr>
          <p:spPr>
            <a:xfrm>
              <a:off x="1776" y="1431"/>
              <a:ext cx="3207" cy="630"/>
            </a:xfrm>
            <a:prstGeom prst="rect">
              <a:avLst/>
            </a:prstGeom>
            <a:noFill/>
          </p:spPr>
          <p:txBody>
            <a:bodyPr wrap="square" lIns="0" tIns="0" rIns="0" bIns="0" rtlCol="0" anchor="ctr">
              <a:noAutofit/>
            </a:bodyPr>
            <a:lstStyle/>
            <a:p>
              <a:pPr algn="ctr">
                <a:lnSpc>
                  <a:spcPts val="3000"/>
                </a:lnSpc>
              </a:pPr>
              <a:r>
                <a:rPr lang="zh-CN" altLang="en-US" sz="2800" dirty="0" smtClean="0">
                  <a:solidFill>
                    <a:prstClr val="white"/>
                  </a:solidFill>
                  <a:ea typeface="微软雅黑" panose="020B0503020204020204" pitchFamily="34" charset="-122"/>
                  <a:sym typeface="Arial" panose="020B0604020202020204" pitchFamily="34" charset="0"/>
                </a:rPr>
                <a:t>思维升华</a:t>
              </a:r>
            </a:p>
          </p:txBody>
        </p:sp>
      </p:grpSp>
      <p:graphicFrame>
        <p:nvGraphicFramePr>
          <p:cNvPr id="4" name="对象 3"/>
          <p:cNvGraphicFramePr>
            <a:graphicFrameLocks noChangeAspect="1"/>
          </p:cNvGraphicFramePr>
          <p:nvPr>
            <p:extLst>
              <p:ext uri="{D42A27DB-BD31-4B8C-83A1-F6EECF244321}">
                <p14:modId xmlns:p14="http://schemas.microsoft.com/office/powerpoint/2010/main" val="3818063374"/>
              </p:ext>
            </p:extLst>
          </p:nvPr>
        </p:nvGraphicFramePr>
        <p:xfrm>
          <a:off x="952500" y="1182878"/>
          <a:ext cx="10299700" cy="5207000"/>
        </p:xfrm>
        <a:graphic>
          <a:graphicData uri="http://schemas.openxmlformats.org/presentationml/2006/ole">
            <mc:AlternateContent xmlns:mc="http://schemas.openxmlformats.org/markup-compatibility/2006">
              <mc:Choice xmlns:v="urn:schemas-microsoft-com:vml" Requires="v">
                <p:oleObj spid="_x0000_s18449" name="Document" r:id="rId7" imgW="10305311" imgH="5195618" progId="Word.Document.8">
                  <p:embed/>
                </p:oleObj>
              </mc:Choice>
              <mc:Fallback>
                <p:oleObj name="Document" r:id="rId7" imgW="10305311" imgH="5195618" progId="Word.Document.8">
                  <p:embed/>
                  <p:pic>
                    <p:nvPicPr>
                      <p:cNvPr id="0" name=""/>
                      <p:cNvPicPr/>
                      <p:nvPr/>
                    </p:nvPicPr>
                    <p:blipFill>
                      <a:blip r:embed="rId8"/>
                      <a:stretch>
                        <a:fillRect/>
                      </a:stretch>
                    </p:blipFill>
                    <p:spPr>
                      <a:xfrm>
                        <a:off x="952500" y="1182878"/>
                        <a:ext cx="10299700" cy="5207000"/>
                      </a:xfrm>
                      <a:prstGeom prst="rect">
                        <a:avLst/>
                      </a:prstGeom>
                    </p:spPr>
                  </p:pic>
                </p:oleObj>
              </mc:Fallback>
            </mc:AlternateContent>
          </a:graphicData>
        </a:graphic>
      </p:graphicFrame>
      <p:pic>
        <p:nvPicPr>
          <p:cNvPr id="10" name="返回">
            <a:hlinkClick r:id="rId9" action="ppaction://hlinksldjump"/>
          </p:cNvPr>
          <p:cNvPicPr>
            <a:picLocks noChangeAspect="1"/>
          </p:cNvPicPr>
          <p:nvPr/>
        </p:nvPicPr>
        <p:blipFill>
          <a:blip r:embed="rId10" cstate="print">
            <a:extLst>
              <a:ext uri="{28A0092B-C50C-407E-A947-70E740481C1C}">
                <a14:useLocalDpi xmlns:a14="http://schemas.microsoft.com/office/drawing/2010/main" val="0"/>
              </a:ext>
            </a:extLst>
          </a:blip>
          <a:stretch>
            <a:fillRect/>
          </a:stretch>
        </p:blipFill>
        <p:spPr>
          <a:xfrm>
            <a:off x="11239498" y="6327667"/>
            <a:ext cx="952502" cy="399289"/>
          </a:xfrm>
          <a:prstGeom prst="rect">
            <a:avLst/>
          </a:prstGeom>
        </p:spPr>
      </p:pic>
    </p:spTree>
    <p:extLst>
      <p:ext uri="{BB962C8B-B14F-4D97-AF65-F5344CB8AC3E}">
        <p14:creationId xmlns:p14="http://schemas.microsoft.com/office/powerpoint/2010/main" val="2888870376"/>
      </p:ext>
    </p:extLst>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764909" y="1730375"/>
            <a:ext cx="11162740" cy="3617401"/>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cs typeface="Times New Roman"/>
              </a:rPr>
              <a:t>海上日出是非常壮丽的美景</a:t>
            </a:r>
            <a:r>
              <a:rPr lang="en-US" altLang="zh-CN" sz="2600" b="1" kern="100" dirty="0">
                <a:latin typeface="Times New Roman"/>
                <a:cs typeface="Courier New"/>
              </a:rPr>
              <a:t>.</a:t>
            </a:r>
            <a:r>
              <a:rPr lang="zh-CN" altLang="zh-CN" sz="2600" b="1" kern="100" dirty="0">
                <a:latin typeface="Times New Roman"/>
                <a:cs typeface="Times New Roman"/>
              </a:rPr>
              <a:t>在海天交于一线的天际，一轮红日慢慢升起，先是探出半个圆圆的小脑袋，然后冉冉上升，和天际线相连，再跃出海面，越来越高，展现着斑斓的霞光和迷人的风采</a:t>
            </a:r>
            <a:r>
              <a:rPr lang="en-US" altLang="zh-CN" sz="2600" b="1" kern="100" dirty="0">
                <a:latin typeface="Times New Roman"/>
                <a:cs typeface="Courier New"/>
              </a:rPr>
              <a:t>.</a:t>
            </a:r>
            <a:r>
              <a:rPr lang="zh-CN" altLang="zh-CN" sz="2600" b="1" kern="100" dirty="0">
                <a:latin typeface="Times New Roman"/>
                <a:cs typeface="Times New Roman"/>
              </a:rPr>
              <a:t>在这个过程中，把太阳看作一个圆，海天交线看作一条直线，日出的过程中也体现了直线与圆的位置关系</a:t>
            </a:r>
            <a:r>
              <a:rPr lang="en-US" altLang="zh-CN" sz="2600" b="1" kern="100" dirty="0">
                <a:latin typeface="Times New Roman"/>
                <a:cs typeface="Courier New"/>
              </a:rPr>
              <a:t>.</a:t>
            </a:r>
            <a:endParaRPr lang="zh-CN" altLang="zh-CN" sz="1050" kern="100" dirty="0">
              <a:effectLst/>
              <a:latin typeface="宋体"/>
              <a:cs typeface="Courier New"/>
            </a:endParaRPr>
          </a:p>
        </p:txBody>
      </p:sp>
      <p:sp>
        <p:nvSpPr>
          <p:cNvPr id="17" name="矩形 16"/>
          <p:cNvSpPr/>
          <p:nvPr>
            <p:custDataLst>
              <p:tags r:id="rId1"/>
            </p:custDataLst>
          </p:nvPr>
        </p:nvSpPr>
        <p:spPr>
          <a:xfrm>
            <a:off x="786905" y="0"/>
            <a:ext cx="1259395" cy="17012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2" name="TextBox 8"/>
          <p:cNvSpPr txBox="1"/>
          <p:nvPr>
            <p:custDataLst>
              <p:tags r:id="rId2"/>
            </p:custDataLst>
          </p:nvPr>
        </p:nvSpPr>
        <p:spPr>
          <a:xfrm>
            <a:off x="610626" y="1039501"/>
            <a:ext cx="1611952" cy="384175"/>
          </a:xfrm>
          <a:prstGeom prst="rect">
            <a:avLst/>
          </a:prstGeom>
          <a:noFill/>
        </p:spPr>
        <p:txBody>
          <a:bodyPr wrap="square" lIns="0" tIns="0" rIns="0" bIns="0" rtlCol="0" anchor="ctr">
            <a:spAutoFit/>
          </a:bodyPr>
          <a:lstStyle/>
          <a:p>
            <a:pPr algn="ctr">
              <a:lnSpc>
                <a:spcPts val="3000"/>
              </a:lnSpc>
            </a:pPr>
            <a:r>
              <a:rPr lang="zh-CN" altLang="en-US" sz="2000" dirty="0" smtClean="0">
                <a:solidFill>
                  <a:prstClr val="white"/>
                </a:solidFill>
                <a:ea typeface="微软雅黑" panose="020B0503020204020204" pitchFamily="34" charset="-122"/>
              </a:rPr>
              <a:t>引入</a:t>
            </a:r>
            <a:endParaRPr lang="zh-CN" altLang="en-US" sz="2000" dirty="0">
              <a:solidFill>
                <a:prstClr val="white"/>
              </a:solidFill>
              <a:ea typeface="微软雅黑" panose="020B0503020204020204" pitchFamily="34" charset="-122"/>
              <a:sym typeface="Arial" panose="020B0604020202020204" pitchFamily="34" charset="0"/>
            </a:endParaRPr>
          </a:p>
        </p:txBody>
      </p:sp>
      <p:pic>
        <p:nvPicPr>
          <p:cNvPr id="1026" name="Picture 2" descr="B93"/>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941945" y="4209594"/>
            <a:ext cx="5098298" cy="18117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五边形 2"/>
          <p:cNvSpPr/>
          <p:nvPr/>
        </p:nvSpPr>
        <p:spPr>
          <a:xfrm>
            <a:off x="0" y="195843"/>
            <a:ext cx="1127448" cy="364422"/>
          </a:xfrm>
          <a:prstGeom prst="homePlate">
            <a:avLst>
              <a:gd name="adj" fmla="val 28683"/>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defRPr/>
            </a:pPr>
            <a:endParaRPr kumimoji="1" lang="zh-CN" altLang="en-US" sz="1800" b="0" i="0" u="none" strike="noStrike" kern="0" cap="none" spc="0" normalizeH="0" baseline="0" noProof="0" smtClean="0">
              <a:ln>
                <a:noFill/>
              </a:ln>
              <a:solidFill>
                <a:prstClr val="white"/>
              </a:solidFill>
              <a:effectLst/>
              <a:uLnTx/>
              <a:uFillTx/>
              <a:latin typeface="Arial" panose="020B0604020202020204"/>
              <a:ea typeface="微软雅黑" panose="020B0503020204020204" pitchFamily="34" charset="-122"/>
            </a:endParaRPr>
          </a:p>
        </p:txBody>
      </p:sp>
      <p:sp>
        <p:nvSpPr>
          <p:cNvPr id="4" name="文本框 13"/>
          <p:cNvSpPr txBox="1"/>
          <p:nvPr/>
        </p:nvSpPr>
        <p:spPr>
          <a:xfrm>
            <a:off x="255811" y="175895"/>
            <a:ext cx="948301" cy="398780"/>
          </a:xfrm>
          <a:prstGeom prst="rect">
            <a:avLst/>
          </a:prstGeom>
          <a:noFill/>
        </p:spPr>
        <p:txBody>
          <a:bodyPr wrap="square" rtlCol="0">
            <a:spAutoFit/>
          </a:bodyPr>
          <a:lstStyle/>
          <a:p>
            <a:pPr defTabSz="914400"/>
            <a:r>
              <a:rPr kumimoji="1" lang="zh-CN" altLang="en-US" sz="2000" b="1" dirty="0" smtClean="0">
                <a:solidFill>
                  <a:prstClr val="white"/>
                </a:solidFill>
                <a:ea typeface="微软雅黑" panose="020B0503020204020204" pitchFamily="34" charset="-122"/>
              </a:rPr>
              <a:t>训练</a:t>
            </a:r>
            <a:r>
              <a:rPr kumimoji="1" lang="en-US" altLang="zh-CN" sz="2000" b="1" dirty="0" smtClean="0">
                <a:solidFill>
                  <a:prstClr val="white"/>
                </a:solidFill>
                <a:latin typeface="微软雅黑" panose="020B0503020204020204" pitchFamily="34" charset="-122"/>
                <a:ea typeface="微软雅黑" panose="020B0503020204020204" pitchFamily="34" charset="-122"/>
              </a:rPr>
              <a:t>3</a:t>
            </a:r>
          </a:p>
        </p:txBody>
      </p:sp>
      <p:graphicFrame>
        <p:nvGraphicFramePr>
          <p:cNvPr id="2" name="对象 1"/>
          <p:cNvGraphicFramePr>
            <a:graphicFrameLocks noChangeAspect="1"/>
          </p:cNvGraphicFramePr>
          <p:nvPr>
            <p:extLst>
              <p:ext uri="{D42A27DB-BD31-4B8C-83A1-F6EECF244321}">
                <p14:modId xmlns:p14="http://schemas.microsoft.com/office/powerpoint/2010/main" val="633824506"/>
              </p:ext>
            </p:extLst>
          </p:nvPr>
        </p:nvGraphicFramePr>
        <p:xfrm>
          <a:off x="342900" y="658749"/>
          <a:ext cx="11480800" cy="584200"/>
        </p:xfrm>
        <a:graphic>
          <a:graphicData uri="http://schemas.openxmlformats.org/presentationml/2006/ole">
            <mc:AlternateContent xmlns:mc="http://schemas.openxmlformats.org/markup-compatibility/2006">
              <mc:Choice xmlns:v="urn:schemas-microsoft-com:vml" Requires="v">
                <p:oleObj spid="_x0000_s19533" name="Document" r:id="rId8" imgW="11497045" imgH="593425" progId="Word.Document.8">
                  <p:embed/>
                </p:oleObj>
              </mc:Choice>
              <mc:Fallback>
                <p:oleObj name="Document" r:id="rId8" imgW="11497045" imgH="593425" progId="Word.Document.8">
                  <p:embed/>
                  <p:pic>
                    <p:nvPicPr>
                      <p:cNvPr id="0" name=""/>
                      <p:cNvPicPr/>
                      <p:nvPr/>
                    </p:nvPicPr>
                    <p:blipFill>
                      <a:blip r:embed="rId9"/>
                      <a:stretch>
                        <a:fillRect/>
                      </a:stretch>
                    </p:blipFill>
                    <p:spPr>
                      <a:xfrm>
                        <a:off x="342900" y="658749"/>
                        <a:ext cx="11480800" cy="584200"/>
                      </a:xfrm>
                      <a:prstGeom prst="rect">
                        <a:avLst/>
                      </a:prstGeom>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3250576217"/>
              </p:ext>
            </p:extLst>
          </p:nvPr>
        </p:nvGraphicFramePr>
        <p:xfrm>
          <a:off x="381000" y="1257300"/>
          <a:ext cx="11480800" cy="1574800"/>
        </p:xfrm>
        <a:graphic>
          <a:graphicData uri="http://schemas.openxmlformats.org/presentationml/2006/ole">
            <mc:AlternateContent xmlns:mc="http://schemas.openxmlformats.org/markup-compatibility/2006">
              <mc:Choice xmlns:v="urn:schemas-microsoft-com:vml" Requires="v">
                <p:oleObj spid="_x0000_s19534" name="Document" r:id="rId11" imgW="11497045" imgH="1582588" progId="Word.Document.8">
                  <p:embed/>
                </p:oleObj>
              </mc:Choice>
              <mc:Fallback>
                <p:oleObj name="Document" r:id="rId11" imgW="11497045" imgH="1582588" progId="Word.Document.8">
                  <p:embed/>
                  <p:pic>
                    <p:nvPicPr>
                      <p:cNvPr id="0" name=""/>
                      <p:cNvPicPr/>
                      <p:nvPr/>
                    </p:nvPicPr>
                    <p:blipFill>
                      <a:blip r:embed="rId12"/>
                      <a:stretch>
                        <a:fillRect/>
                      </a:stretch>
                    </p:blipFill>
                    <p:spPr>
                      <a:xfrm>
                        <a:off x="381000" y="1257300"/>
                        <a:ext cx="11480800" cy="1574800"/>
                      </a:xfrm>
                      <a:prstGeom prst="rect">
                        <a:avLst/>
                      </a:prstGeom>
                    </p:spPr>
                  </p:pic>
                </p:oleObj>
              </mc:Fallback>
            </mc:AlternateContent>
          </a:graphicData>
        </a:graphic>
      </p:graphicFrame>
      <p:sp>
        <p:nvSpPr>
          <p:cNvPr id="15" name="TextBox 19"/>
          <p:cNvSpPr txBox="1"/>
          <p:nvPr/>
        </p:nvSpPr>
        <p:spPr>
          <a:xfrm>
            <a:off x="5123875" y="1904111"/>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16" name="组合 15"/>
          <p:cNvGrpSpPr/>
          <p:nvPr/>
        </p:nvGrpSpPr>
        <p:grpSpPr>
          <a:xfrm>
            <a:off x="479298" y="2831846"/>
            <a:ext cx="11373168" cy="2973451"/>
            <a:chOff x="274955" y="2526919"/>
            <a:chExt cx="11373168" cy="2973451"/>
          </a:xfrm>
        </p:grpSpPr>
        <p:sp>
          <p:nvSpPr>
            <p:cNvPr id="17" name="圆角矩形 16"/>
            <p:cNvSpPr/>
            <p:nvPr>
              <p:custDataLst>
                <p:tags r:id="rId2"/>
              </p:custDataLst>
            </p:nvPr>
          </p:nvSpPr>
          <p:spPr>
            <a:xfrm>
              <a:off x="274955" y="2639950"/>
              <a:ext cx="11373168" cy="286042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9" name="组合 18"/>
            <p:cNvGrpSpPr/>
            <p:nvPr/>
          </p:nvGrpSpPr>
          <p:grpSpPr>
            <a:xfrm>
              <a:off x="708025" y="2526919"/>
              <a:ext cx="620395" cy="215900"/>
              <a:chOff x="708025" y="2526919"/>
              <a:chExt cx="620395" cy="215900"/>
            </a:xfrm>
          </p:grpSpPr>
          <p:sp>
            <p:nvSpPr>
              <p:cNvPr id="20" name="矩形 19"/>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1" name="图片 20"/>
              <p:cNvPicPr>
                <a:picLocks noChangeAspect="1"/>
              </p:cNvPicPr>
              <p:nvPr>
                <p:custDataLst>
                  <p:tags r:id="rId4"/>
                </p:custDataLst>
              </p:nvPr>
            </p:nvPicPr>
            <p:blipFill>
              <a:blip r:embed="rId13"/>
              <a:stretch>
                <a:fillRect/>
              </a:stretch>
            </p:blipFill>
            <p:spPr>
              <a:xfrm>
                <a:off x="822960" y="2526919"/>
                <a:ext cx="433070" cy="201930"/>
              </a:xfrm>
              <a:prstGeom prst="rect">
                <a:avLst/>
              </a:prstGeom>
            </p:spPr>
          </p:pic>
        </p:grpSp>
      </p:grpSp>
      <p:graphicFrame>
        <p:nvGraphicFramePr>
          <p:cNvPr id="13" name="对象 12"/>
          <p:cNvGraphicFramePr>
            <a:graphicFrameLocks noChangeAspect="1"/>
          </p:cNvGraphicFramePr>
          <p:nvPr>
            <p:extLst>
              <p:ext uri="{D42A27DB-BD31-4B8C-83A1-F6EECF244321}">
                <p14:modId xmlns:p14="http://schemas.microsoft.com/office/powerpoint/2010/main" val="3770876034"/>
              </p:ext>
            </p:extLst>
          </p:nvPr>
        </p:nvGraphicFramePr>
        <p:xfrm>
          <a:off x="650748" y="3212973"/>
          <a:ext cx="10693400" cy="749300"/>
        </p:xfrm>
        <a:graphic>
          <a:graphicData uri="http://schemas.openxmlformats.org/presentationml/2006/ole">
            <mc:AlternateContent xmlns:mc="http://schemas.openxmlformats.org/markup-compatibility/2006">
              <mc:Choice xmlns:v="urn:schemas-microsoft-com:vml" Requires="v">
                <p:oleObj spid="_x0000_s19535" name="Document" r:id="rId15" imgW="10698954" imgH="746544" progId="Word.Document.8">
                  <p:embed/>
                </p:oleObj>
              </mc:Choice>
              <mc:Fallback>
                <p:oleObj name="Document" r:id="rId15" imgW="10698954" imgH="746544" progId="Word.Document.8">
                  <p:embed/>
                  <p:pic>
                    <p:nvPicPr>
                      <p:cNvPr id="0" name=""/>
                      <p:cNvPicPr/>
                      <p:nvPr/>
                    </p:nvPicPr>
                    <p:blipFill>
                      <a:blip r:embed="rId16"/>
                      <a:stretch>
                        <a:fillRect/>
                      </a:stretch>
                    </p:blipFill>
                    <p:spPr>
                      <a:xfrm>
                        <a:off x="650748" y="3212973"/>
                        <a:ext cx="10693400" cy="749300"/>
                      </a:xfrm>
                      <a:prstGeom prst="rect">
                        <a:avLst/>
                      </a:prstGeom>
                    </p:spPr>
                  </p:pic>
                </p:oleObj>
              </mc:Fallback>
            </mc:AlternateContent>
          </a:graphicData>
        </a:graphic>
      </p:graphicFrame>
      <p:graphicFrame>
        <p:nvGraphicFramePr>
          <p:cNvPr id="24" name="对象 23"/>
          <p:cNvGraphicFramePr>
            <a:graphicFrameLocks noChangeAspect="1"/>
          </p:cNvGraphicFramePr>
          <p:nvPr>
            <p:extLst>
              <p:ext uri="{D42A27DB-BD31-4B8C-83A1-F6EECF244321}">
                <p14:modId xmlns:p14="http://schemas.microsoft.com/office/powerpoint/2010/main" val="1351125531"/>
              </p:ext>
            </p:extLst>
          </p:nvPr>
        </p:nvGraphicFramePr>
        <p:xfrm>
          <a:off x="676656" y="3911600"/>
          <a:ext cx="11480800" cy="584200"/>
        </p:xfrm>
        <a:graphic>
          <a:graphicData uri="http://schemas.openxmlformats.org/presentationml/2006/ole">
            <mc:AlternateContent xmlns:mc="http://schemas.openxmlformats.org/markup-compatibility/2006">
              <mc:Choice xmlns:v="urn:schemas-microsoft-com:vml" Requires="v">
                <p:oleObj spid="_x0000_s19536"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676656" y="3911600"/>
                        <a:ext cx="11480800" cy="584200"/>
                      </a:xfrm>
                      <a:prstGeom prst="rect">
                        <a:avLst/>
                      </a:prstGeom>
                    </p:spPr>
                  </p:pic>
                </p:oleObj>
              </mc:Fallback>
            </mc:AlternateContent>
          </a:graphicData>
        </a:graphic>
      </p:graphicFrame>
      <p:graphicFrame>
        <p:nvGraphicFramePr>
          <p:cNvPr id="25" name="对象 24"/>
          <p:cNvGraphicFramePr>
            <a:graphicFrameLocks noChangeAspect="1"/>
          </p:cNvGraphicFramePr>
          <p:nvPr>
            <p:extLst>
              <p:ext uri="{D42A27DB-BD31-4B8C-83A1-F6EECF244321}">
                <p14:modId xmlns:p14="http://schemas.microsoft.com/office/powerpoint/2010/main" val="330760542"/>
              </p:ext>
            </p:extLst>
          </p:nvPr>
        </p:nvGraphicFramePr>
        <p:xfrm>
          <a:off x="727456" y="4572000"/>
          <a:ext cx="11480800" cy="990600"/>
        </p:xfrm>
        <a:graphic>
          <a:graphicData uri="http://schemas.openxmlformats.org/presentationml/2006/ole">
            <mc:AlternateContent xmlns:mc="http://schemas.openxmlformats.org/markup-compatibility/2006">
              <mc:Choice xmlns:v="urn:schemas-microsoft-com:vml" Requires="v">
                <p:oleObj spid="_x0000_s19537" name="Document" r:id="rId21" imgW="11497045" imgH="989162" progId="Word.Document.8">
                  <p:embed/>
                </p:oleObj>
              </mc:Choice>
              <mc:Fallback>
                <p:oleObj name="Document" r:id="rId21" imgW="11497045" imgH="989162" progId="Word.Document.8">
                  <p:embed/>
                  <p:pic>
                    <p:nvPicPr>
                      <p:cNvPr id="0" name=""/>
                      <p:cNvPicPr/>
                      <p:nvPr/>
                    </p:nvPicPr>
                    <p:blipFill>
                      <a:blip r:embed="rId22"/>
                      <a:stretch>
                        <a:fillRect/>
                      </a:stretch>
                    </p:blipFill>
                    <p:spPr>
                      <a:xfrm>
                        <a:off x="727456" y="4572000"/>
                        <a:ext cx="11480800" cy="9906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linds(horizontal)">
                                      <p:cBhvr>
                                        <p:cTn id="7" dur="500"/>
                                        <p:tgtEl>
                                          <p:spTgt spid="1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par>
                                <p:cTn id="13" presetID="3" presetClass="entr" presetSubtype="1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blinds(horizontal)">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blinds(horizontal)">
                                      <p:cBhvr>
                                        <p:cTn id="20" dur="500"/>
                                        <p:tgtEl>
                                          <p:spTgt spid="2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25"/>
                                        </p:tgtEl>
                                        <p:attrNameLst>
                                          <p:attrName>style.visibility</p:attrName>
                                        </p:attrNameLst>
                                      </p:cBhvr>
                                      <p:to>
                                        <p:strVal val="visible"/>
                                      </p:to>
                                    </p:set>
                                    <p:animEffect transition="in" filter="blinds(horizontal)">
                                      <p:cBhvr>
                                        <p:cTn id="2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对象 1"/>
          <p:cNvGraphicFramePr>
            <a:graphicFrameLocks noChangeAspect="1"/>
          </p:cNvGraphicFramePr>
          <p:nvPr>
            <p:extLst>
              <p:ext uri="{D42A27DB-BD31-4B8C-83A1-F6EECF244321}">
                <p14:modId xmlns:p14="http://schemas.microsoft.com/office/powerpoint/2010/main" val="2954387174"/>
              </p:ext>
            </p:extLst>
          </p:nvPr>
        </p:nvGraphicFramePr>
        <p:xfrm>
          <a:off x="342900" y="404622"/>
          <a:ext cx="11480800" cy="1384300"/>
        </p:xfrm>
        <a:graphic>
          <a:graphicData uri="http://schemas.openxmlformats.org/presentationml/2006/ole">
            <mc:AlternateContent xmlns:mc="http://schemas.openxmlformats.org/markup-compatibility/2006">
              <mc:Choice xmlns:v="urn:schemas-microsoft-com:vml" Requires="v">
                <p:oleObj spid="_x0000_s20557" name="Document" r:id="rId8" imgW="11497045" imgH="1384540" progId="Word.Document.8">
                  <p:embed/>
                </p:oleObj>
              </mc:Choice>
              <mc:Fallback>
                <p:oleObj name="Document" r:id="rId8" imgW="11497045" imgH="1384540" progId="Word.Document.8">
                  <p:embed/>
                  <p:pic>
                    <p:nvPicPr>
                      <p:cNvPr id="0" name=""/>
                      <p:cNvPicPr/>
                      <p:nvPr/>
                    </p:nvPicPr>
                    <p:blipFill>
                      <a:blip r:embed="rId9"/>
                      <a:stretch>
                        <a:fillRect/>
                      </a:stretch>
                    </p:blipFill>
                    <p:spPr>
                      <a:xfrm>
                        <a:off x="342900" y="404622"/>
                        <a:ext cx="11480800" cy="1384300"/>
                      </a:xfrm>
                      <a:prstGeom prst="rect">
                        <a:avLst/>
                      </a:prstGeom>
                    </p:spPr>
                  </p:pic>
                </p:oleObj>
              </mc:Fallback>
            </mc:AlternateContent>
          </a:graphicData>
        </a:graphic>
      </p:graphicFrame>
      <p:grpSp>
        <p:nvGrpSpPr>
          <p:cNvPr id="16" name="组合 15"/>
          <p:cNvGrpSpPr/>
          <p:nvPr/>
        </p:nvGrpSpPr>
        <p:grpSpPr>
          <a:xfrm>
            <a:off x="479298" y="1738884"/>
            <a:ext cx="11373168" cy="2973451"/>
            <a:chOff x="274955" y="2526919"/>
            <a:chExt cx="11373168" cy="2973451"/>
          </a:xfrm>
        </p:grpSpPr>
        <p:sp>
          <p:nvSpPr>
            <p:cNvPr id="17" name="圆角矩形 16"/>
            <p:cNvSpPr/>
            <p:nvPr>
              <p:custDataLst>
                <p:tags r:id="rId2"/>
              </p:custDataLst>
            </p:nvPr>
          </p:nvSpPr>
          <p:spPr>
            <a:xfrm>
              <a:off x="274955" y="2639950"/>
              <a:ext cx="11373168" cy="286042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9" name="组合 18"/>
            <p:cNvGrpSpPr/>
            <p:nvPr/>
          </p:nvGrpSpPr>
          <p:grpSpPr>
            <a:xfrm>
              <a:off x="708025" y="2526919"/>
              <a:ext cx="620395" cy="215900"/>
              <a:chOff x="708025" y="2526919"/>
              <a:chExt cx="620395" cy="215900"/>
            </a:xfrm>
          </p:grpSpPr>
          <p:sp>
            <p:nvSpPr>
              <p:cNvPr id="20" name="矩形 19"/>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1" name="图片 20"/>
              <p:cNvPicPr>
                <a:picLocks noChangeAspect="1"/>
              </p:cNvPicPr>
              <p:nvPr>
                <p:custDataLst>
                  <p:tags r:id="rId4"/>
                </p:custDataLst>
              </p:nvPr>
            </p:nvPicPr>
            <p:blipFill>
              <a:blip r:embed="rId10"/>
              <a:stretch>
                <a:fillRect/>
              </a:stretch>
            </p:blipFill>
            <p:spPr>
              <a:xfrm>
                <a:off x="822960" y="2526919"/>
                <a:ext cx="433070" cy="201930"/>
              </a:xfrm>
              <a:prstGeom prst="rect">
                <a:avLst/>
              </a:prstGeom>
            </p:spPr>
          </p:pic>
        </p:grpSp>
      </p:grpSp>
      <p:graphicFrame>
        <p:nvGraphicFramePr>
          <p:cNvPr id="13" name="对象 12"/>
          <p:cNvGraphicFramePr>
            <a:graphicFrameLocks noChangeAspect="1"/>
          </p:cNvGraphicFramePr>
          <p:nvPr>
            <p:extLst>
              <p:ext uri="{D42A27DB-BD31-4B8C-83A1-F6EECF244321}">
                <p14:modId xmlns:p14="http://schemas.microsoft.com/office/powerpoint/2010/main" val="1912955393"/>
              </p:ext>
            </p:extLst>
          </p:nvPr>
        </p:nvGraphicFramePr>
        <p:xfrm>
          <a:off x="647700" y="2108200"/>
          <a:ext cx="10693400" cy="787400"/>
        </p:xfrm>
        <a:graphic>
          <a:graphicData uri="http://schemas.openxmlformats.org/presentationml/2006/ole">
            <mc:AlternateContent xmlns:mc="http://schemas.openxmlformats.org/markup-compatibility/2006">
              <mc:Choice xmlns:v="urn:schemas-microsoft-com:vml" Requires="v">
                <p:oleObj spid="_x0000_s20558" name="Document" r:id="rId12" imgW="10698954" imgH="791114" progId="Word.Document.8">
                  <p:embed/>
                </p:oleObj>
              </mc:Choice>
              <mc:Fallback>
                <p:oleObj name="Document" r:id="rId12" imgW="10698954" imgH="791114" progId="Word.Document.8">
                  <p:embed/>
                  <p:pic>
                    <p:nvPicPr>
                      <p:cNvPr id="0" name=""/>
                      <p:cNvPicPr/>
                      <p:nvPr/>
                    </p:nvPicPr>
                    <p:blipFill>
                      <a:blip r:embed="rId13"/>
                      <a:stretch>
                        <a:fillRect/>
                      </a:stretch>
                    </p:blipFill>
                    <p:spPr>
                      <a:xfrm>
                        <a:off x="647700" y="2108200"/>
                        <a:ext cx="10693400" cy="7874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752657850"/>
              </p:ext>
            </p:extLst>
          </p:nvPr>
        </p:nvGraphicFramePr>
        <p:xfrm>
          <a:off x="4304157" y="900176"/>
          <a:ext cx="5273675" cy="595313"/>
        </p:xfrm>
        <a:graphic>
          <a:graphicData uri="http://schemas.openxmlformats.org/presentationml/2006/ole">
            <mc:AlternateContent xmlns:mc="http://schemas.openxmlformats.org/markup-compatibility/2006">
              <mc:Choice xmlns:v="urn:schemas-microsoft-com:vml" Requires="v">
                <p:oleObj spid="_x0000_s20559" name="文档" r:id="rId15" imgW="5273046" imgH="595308" progId="Word.Document.12">
                  <p:embed/>
                </p:oleObj>
              </mc:Choice>
              <mc:Fallback>
                <p:oleObj name="文档" r:id="rId15" imgW="5273046" imgH="595308" progId="Word.Document.12">
                  <p:embed/>
                  <p:pic>
                    <p:nvPicPr>
                      <p:cNvPr id="0" name=""/>
                      <p:cNvPicPr/>
                      <p:nvPr/>
                    </p:nvPicPr>
                    <p:blipFill>
                      <a:blip r:embed="rId16"/>
                      <a:stretch>
                        <a:fillRect/>
                      </a:stretch>
                    </p:blipFill>
                    <p:spPr>
                      <a:xfrm>
                        <a:off x="4304157" y="900176"/>
                        <a:ext cx="5273675" cy="595313"/>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1410128933"/>
              </p:ext>
            </p:extLst>
          </p:nvPr>
        </p:nvGraphicFramePr>
        <p:xfrm>
          <a:off x="682625" y="2628900"/>
          <a:ext cx="11480800" cy="990600"/>
        </p:xfrm>
        <a:graphic>
          <a:graphicData uri="http://schemas.openxmlformats.org/presentationml/2006/ole">
            <mc:AlternateContent xmlns:mc="http://schemas.openxmlformats.org/markup-compatibility/2006">
              <mc:Choice xmlns:v="urn:schemas-microsoft-com:vml" Requires="v">
                <p:oleObj spid="_x0000_s20560" name="Document" r:id="rId18" imgW="11497045" imgH="989162" progId="Word.Document.8">
                  <p:embed/>
                </p:oleObj>
              </mc:Choice>
              <mc:Fallback>
                <p:oleObj name="Document" r:id="rId18" imgW="11497045" imgH="989162" progId="Word.Document.8">
                  <p:embed/>
                  <p:pic>
                    <p:nvPicPr>
                      <p:cNvPr id="0" name=""/>
                      <p:cNvPicPr/>
                      <p:nvPr/>
                    </p:nvPicPr>
                    <p:blipFill>
                      <a:blip r:embed="rId19"/>
                      <a:stretch>
                        <a:fillRect/>
                      </a:stretch>
                    </p:blipFill>
                    <p:spPr>
                      <a:xfrm>
                        <a:off x="682625" y="2628900"/>
                        <a:ext cx="11480800" cy="9906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2100482005"/>
              </p:ext>
            </p:extLst>
          </p:nvPr>
        </p:nvGraphicFramePr>
        <p:xfrm>
          <a:off x="689356" y="3556000"/>
          <a:ext cx="11480800" cy="990600"/>
        </p:xfrm>
        <a:graphic>
          <a:graphicData uri="http://schemas.openxmlformats.org/presentationml/2006/ole">
            <mc:AlternateContent xmlns:mc="http://schemas.openxmlformats.org/markup-compatibility/2006">
              <mc:Choice xmlns:v="urn:schemas-microsoft-com:vml" Requires="v">
                <p:oleObj spid="_x0000_s20561" name="Document" r:id="rId21" imgW="11497045" imgH="989162" progId="Word.Document.8">
                  <p:embed/>
                </p:oleObj>
              </mc:Choice>
              <mc:Fallback>
                <p:oleObj name="Document" r:id="rId21" imgW="11497045" imgH="989162" progId="Word.Document.8">
                  <p:embed/>
                  <p:pic>
                    <p:nvPicPr>
                      <p:cNvPr id="0" name=""/>
                      <p:cNvPicPr/>
                      <p:nvPr/>
                    </p:nvPicPr>
                    <p:blipFill>
                      <a:blip r:embed="rId22"/>
                      <a:stretch>
                        <a:fillRect/>
                      </a:stretch>
                    </p:blipFill>
                    <p:spPr>
                      <a:xfrm>
                        <a:off x="689356" y="3556000"/>
                        <a:ext cx="11480800" cy="990600"/>
                      </a:xfrm>
                      <a:prstGeom prst="rect">
                        <a:avLst/>
                      </a:prstGeom>
                    </p:spPr>
                  </p:pic>
                </p:oleObj>
              </mc:Fallback>
            </mc:AlternateContent>
          </a:graphicData>
        </a:graphic>
      </p:graphicFrame>
      <p:pic>
        <p:nvPicPr>
          <p:cNvPr id="12" name="返回">
            <a:hlinkClick r:id="rId23" action="ppaction://hlinksldjump"/>
          </p:cNvPr>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11239498" y="6327667"/>
            <a:ext cx="952502" cy="399289"/>
          </a:xfrm>
          <a:prstGeom prst="rect">
            <a:avLst/>
          </a:prstGeom>
        </p:spPr>
      </p:pic>
    </p:spTree>
    <p:extLst>
      <p:ext uri="{BB962C8B-B14F-4D97-AF65-F5344CB8AC3E}">
        <p14:creationId xmlns:p14="http://schemas.microsoft.com/office/powerpoint/2010/main" val="3502537397"/>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blinds(horizontal)">
                                      <p:cBhvr>
                                        <p:cTn id="12" dur="500"/>
                                        <p:tgtEl>
                                          <p:spTgt spid="16"/>
                                        </p:tgtEl>
                                      </p:cBhvr>
                                    </p:animEffect>
                                  </p:childTnLst>
                                </p:cTn>
                              </p:par>
                              <p:par>
                                <p:cTn id="13" presetID="3" presetClass="entr" presetSubtype="10" fill="hold" nodeType="withEffect">
                                  <p:stCondLst>
                                    <p:cond delay="0"/>
                                  </p:stCondLst>
                                  <p:childTnLst>
                                    <p:set>
                                      <p:cBhvr>
                                        <p:cTn id="14" dur="1" fill="hold">
                                          <p:stCondLst>
                                            <p:cond delay="0"/>
                                          </p:stCondLst>
                                        </p:cTn>
                                        <p:tgtEl>
                                          <p:spTgt spid="13"/>
                                        </p:tgtEl>
                                        <p:attrNameLst>
                                          <p:attrName>style.visibility</p:attrName>
                                        </p:attrNameLst>
                                      </p:cBhvr>
                                      <p:to>
                                        <p:strVal val="visible"/>
                                      </p:to>
                                    </p:set>
                                    <p:animEffect transition="in" filter="blinds(horizontal)">
                                      <p:cBhvr>
                                        <p:cTn id="15" dur="500"/>
                                        <p:tgtEl>
                                          <p:spTgt spid="1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linds(horizontal)">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blinds(horizontal)">
                                      <p:cBhvr>
                                        <p:cTn id="25"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6" name="标题 24"/>
          <p:cNvSpPr txBox="1"/>
          <p:nvPr/>
        </p:nvSpPr>
        <p:spPr>
          <a:xfrm>
            <a:off x="2279650" y="2780919"/>
            <a:ext cx="7746365"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4800" b="1" dirty="0" smtClean="0">
                <a:solidFill>
                  <a:schemeClr val="tx1">
                    <a:lumMod val="85000"/>
                    <a:lumOff val="15000"/>
                  </a:schemeClr>
                </a:solidFill>
                <a:latin typeface="黑体" panose="02010609060101010101" charset="-122"/>
                <a:ea typeface="黑体" panose="02010609060101010101" charset="-122"/>
              </a:rPr>
              <a:t>【课堂达标】</a:t>
            </a:r>
            <a:endParaRPr lang="zh-CN" sz="4800" b="1" dirty="0">
              <a:solidFill>
                <a:schemeClr val="tx1">
                  <a:lumMod val="85000"/>
                  <a:lumOff val="15000"/>
                </a:schemeClr>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161671" y="36068"/>
            <a:ext cx="11423713" cy="509569"/>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1.</a:t>
            </a:r>
            <a:r>
              <a:rPr lang="zh-CN" altLang="zh-CN" sz="2600" b="1" kern="100" dirty="0">
                <a:latin typeface="Times New Roman"/>
                <a:cs typeface="Times New Roman"/>
              </a:rPr>
              <a:t>直线</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与圆</a:t>
            </a:r>
            <a:r>
              <a:rPr lang="en-US" altLang="zh-CN" sz="2600" b="1" i="1" kern="100" dirty="0">
                <a:latin typeface="Times New Roman"/>
                <a:cs typeface="Courier New"/>
              </a:rPr>
              <a:t>x</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y</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的位置关系是</a:t>
            </a:r>
            <a:endParaRPr lang="zh-CN" altLang="zh-CN" sz="1050" kern="100" dirty="0">
              <a:effectLst/>
              <a:latin typeface="宋体"/>
              <a:cs typeface="Courier New"/>
            </a:endParaRPr>
          </a:p>
        </p:txBody>
      </p:sp>
      <p:sp>
        <p:nvSpPr>
          <p:cNvPr id="18" name="TextBox 19"/>
          <p:cNvSpPr txBox="1"/>
          <p:nvPr/>
        </p:nvSpPr>
        <p:spPr>
          <a:xfrm>
            <a:off x="4749038" y="506349"/>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10" name="组合 9"/>
          <p:cNvGrpSpPr/>
          <p:nvPr/>
        </p:nvGrpSpPr>
        <p:grpSpPr>
          <a:xfrm>
            <a:off x="453898" y="1942211"/>
            <a:ext cx="11373168" cy="2566925"/>
            <a:chOff x="274955" y="2526919"/>
            <a:chExt cx="11373168" cy="2566925"/>
          </a:xfrm>
        </p:grpSpPr>
        <p:sp>
          <p:nvSpPr>
            <p:cNvPr id="11" name="圆角矩形 10"/>
            <p:cNvSpPr/>
            <p:nvPr>
              <p:custDataLst>
                <p:tags r:id="rId2"/>
              </p:custDataLst>
            </p:nvPr>
          </p:nvSpPr>
          <p:spPr>
            <a:xfrm>
              <a:off x="274955" y="2639950"/>
              <a:ext cx="11373168" cy="2453894"/>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3" name="组合 12"/>
            <p:cNvGrpSpPr/>
            <p:nvPr/>
          </p:nvGrpSpPr>
          <p:grpSpPr>
            <a:xfrm>
              <a:off x="708025" y="2526919"/>
              <a:ext cx="620395" cy="215900"/>
              <a:chOff x="708025" y="2526919"/>
              <a:chExt cx="620395" cy="215900"/>
            </a:xfrm>
          </p:grpSpPr>
          <p:sp>
            <p:nvSpPr>
              <p:cNvPr id="14" name="矩形 13"/>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5" name="图片 14"/>
              <p:cNvPicPr>
                <a:picLocks noChangeAspect="1"/>
              </p:cNvPicPr>
              <p:nvPr>
                <p:custDataLst>
                  <p:tags r:id="rId4"/>
                </p:custDataLst>
              </p:nvPr>
            </p:nvPicPr>
            <p:blipFill>
              <a:blip r:embed="rId7"/>
              <a:stretch>
                <a:fillRect/>
              </a:stretch>
            </p:blipFill>
            <p:spPr>
              <a:xfrm>
                <a:off x="822960" y="2526919"/>
                <a:ext cx="433070" cy="201930"/>
              </a:xfrm>
              <a:prstGeom prst="rect">
                <a:avLst/>
              </a:prstGeom>
            </p:spPr>
          </p:pic>
        </p:grpSp>
      </p:grpSp>
      <p:sp>
        <p:nvSpPr>
          <p:cNvPr id="12" name="矩形 11"/>
          <p:cNvSpPr/>
          <p:nvPr/>
        </p:nvSpPr>
        <p:spPr>
          <a:xfrm>
            <a:off x="370624" y="579874"/>
            <a:ext cx="11310607" cy="1292662"/>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cs typeface="Courier New"/>
              </a:rPr>
              <a:t>A.</a:t>
            </a:r>
            <a:r>
              <a:rPr lang="zh-CN" altLang="zh-CN" sz="2600" b="1" kern="100" dirty="0" smtClean="0">
                <a:latin typeface="Times New Roman"/>
                <a:cs typeface="Times New Roman"/>
              </a:rPr>
              <a:t>相切</a:t>
            </a:r>
            <a:r>
              <a:rPr lang="en-US" altLang="zh-CN" sz="2600" b="1" kern="100" dirty="0" smtClean="0">
                <a:latin typeface="Times New Roman"/>
                <a:cs typeface="Times New Roman"/>
              </a:rPr>
              <a:t>				</a:t>
            </a:r>
            <a:r>
              <a:rPr lang="en-US" altLang="zh-CN" sz="2600" b="1" kern="100" dirty="0" smtClean="0">
                <a:latin typeface="Times New Roman"/>
                <a:cs typeface="Courier New"/>
              </a:rPr>
              <a:t>B</a:t>
            </a:r>
            <a:r>
              <a:rPr lang="en-US" altLang="zh-CN" sz="2600" b="1" kern="100" dirty="0">
                <a:latin typeface="Times New Roman"/>
                <a:cs typeface="Courier New"/>
              </a:rPr>
              <a:t>.</a:t>
            </a:r>
            <a:r>
              <a:rPr lang="zh-CN" altLang="zh-CN" sz="2600" b="1" kern="100" dirty="0">
                <a:latin typeface="Times New Roman"/>
                <a:cs typeface="Times New Roman"/>
              </a:rPr>
              <a:t>相交但直线不过圆心</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C.</a:t>
            </a:r>
            <a:r>
              <a:rPr lang="zh-CN" altLang="zh-CN" sz="2600" b="1" kern="100" dirty="0">
                <a:latin typeface="Times New Roman"/>
                <a:cs typeface="Times New Roman"/>
              </a:rPr>
              <a:t>直线过</a:t>
            </a:r>
            <a:r>
              <a:rPr lang="zh-CN" altLang="zh-CN" sz="2600" b="1" kern="100" dirty="0" smtClean="0">
                <a:latin typeface="Times New Roman"/>
                <a:cs typeface="Times New Roman"/>
              </a:rPr>
              <a:t>圆心</a:t>
            </a:r>
            <a:r>
              <a:rPr lang="en-US" altLang="zh-CN" sz="2600" b="1" kern="100" dirty="0" smtClean="0">
                <a:latin typeface="Times New Roman"/>
                <a:cs typeface="Times New Roman"/>
              </a:rPr>
              <a:t>				</a:t>
            </a:r>
            <a:r>
              <a:rPr lang="en-US" altLang="zh-CN" sz="2600" b="1" kern="100" dirty="0" smtClean="0">
                <a:latin typeface="Times New Roman"/>
                <a:cs typeface="Courier New"/>
              </a:rPr>
              <a:t>D</a:t>
            </a:r>
            <a:r>
              <a:rPr lang="en-US" altLang="zh-CN" sz="2600" b="1" kern="100" dirty="0">
                <a:latin typeface="Times New Roman"/>
                <a:cs typeface="Courier New"/>
              </a:rPr>
              <a:t>.</a:t>
            </a:r>
            <a:r>
              <a:rPr lang="zh-CN" altLang="zh-CN" sz="2600" b="1" kern="100" dirty="0">
                <a:latin typeface="Times New Roman"/>
                <a:cs typeface="Times New Roman"/>
              </a:rPr>
              <a:t>相离</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10343520"/>
              </p:ext>
            </p:extLst>
          </p:nvPr>
        </p:nvGraphicFramePr>
        <p:xfrm>
          <a:off x="600456" y="2260473"/>
          <a:ext cx="11480800" cy="990600"/>
        </p:xfrm>
        <a:graphic>
          <a:graphicData uri="http://schemas.openxmlformats.org/presentationml/2006/ole">
            <mc:AlternateContent xmlns:mc="http://schemas.openxmlformats.org/markup-compatibility/2006">
              <mc:Choice xmlns:v="urn:schemas-microsoft-com:vml" Requires="v">
                <p:oleObj spid="_x0000_s21521"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600456" y="2260473"/>
                        <a:ext cx="11480800" cy="990600"/>
                      </a:xfrm>
                      <a:prstGeom prst="rect">
                        <a:avLst/>
                      </a:prstGeom>
                    </p:spPr>
                  </p:pic>
                </p:oleObj>
              </mc:Fallback>
            </mc:AlternateContent>
          </a:graphicData>
        </a:graphic>
      </p:graphicFrame>
      <p:sp>
        <p:nvSpPr>
          <p:cNvPr id="17" name="矩形 16"/>
          <p:cNvSpPr/>
          <p:nvPr/>
        </p:nvSpPr>
        <p:spPr>
          <a:xfrm>
            <a:off x="536945" y="3124073"/>
            <a:ext cx="10977964" cy="1292662"/>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直线与圆</a:t>
            </a:r>
            <a:r>
              <a:rPr lang="en-US" altLang="zh-CN" sz="2600" b="1" i="1" kern="100" dirty="0">
                <a:latin typeface="Times New Roman"/>
                <a:ea typeface="宋体" pitchFamily="2" charset="-122"/>
                <a:cs typeface="Courier New"/>
              </a:rPr>
              <a:t>x</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相交，</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又</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不在</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上，</a:t>
            </a: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直线不过圆心</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blinds(horizontal)">
                                      <p:cBhvr>
                                        <p:cTn id="7" dur="500"/>
                                        <p:tgtEl>
                                          <p:spTgt spid="1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7">
                                            <p:txEl>
                                              <p:pRg st="0" end="0"/>
                                            </p:txEl>
                                          </p:spTgt>
                                        </p:tgtEl>
                                        <p:attrNameLst>
                                          <p:attrName>style.visibility</p:attrName>
                                        </p:attrNameLst>
                                      </p:cBhvr>
                                      <p:to>
                                        <p:strVal val="visible"/>
                                      </p:to>
                                    </p:set>
                                    <p:animEffect transition="in" filter="blinds(horizontal)">
                                      <p:cBhvr>
                                        <p:cTn id="20" dur="500"/>
                                        <p:tgtEl>
                                          <p:spTgt spid="17">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7">
                                            <p:txEl>
                                              <p:pRg st="1" end="1"/>
                                            </p:txEl>
                                          </p:spTgt>
                                        </p:tgtEl>
                                        <p:attrNameLst>
                                          <p:attrName>style.visibility</p:attrName>
                                        </p:attrNameLst>
                                      </p:cBhvr>
                                      <p:to>
                                        <p:strVal val="visible"/>
                                      </p:to>
                                    </p:set>
                                    <p:animEffect transition="in" filter="blinds(horizontal)">
                                      <p:cBhvr>
                                        <p:cTn id="25" dur="500"/>
                                        <p:tgtEl>
                                          <p:spTgt spid="17">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TextBox 19"/>
          <p:cNvSpPr txBox="1"/>
          <p:nvPr/>
        </p:nvSpPr>
        <p:spPr>
          <a:xfrm>
            <a:off x="174371" y="1268730"/>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9" name="组合 8"/>
          <p:cNvGrpSpPr/>
          <p:nvPr/>
        </p:nvGrpSpPr>
        <p:grpSpPr>
          <a:xfrm>
            <a:off x="441198" y="2107438"/>
            <a:ext cx="11373168" cy="3913886"/>
            <a:chOff x="274955" y="2526919"/>
            <a:chExt cx="11373168" cy="3913886"/>
          </a:xfrm>
        </p:grpSpPr>
        <p:sp>
          <p:nvSpPr>
            <p:cNvPr id="10" name="圆角矩形 9"/>
            <p:cNvSpPr/>
            <p:nvPr>
              <p:custDataLst>
                <p:tags r:id="rId2"/>
              </p:custDataLst>
            </p:nvPr>
          </p:nvSpPr>
          <p:spPr>
            <a:xfrm>
              <a:off x="274955" y="2639949"/>
              <a:ext cx="11373168" cy="3800856"/>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1" name="组合 10"/>
            <p:cNvGrpSpPr/>
            <p:nvPr/>
          </p:nvGrpSpPr>
          <p:grpSpPr>
            <a:xfrm>
              <a:off x="708025" y="2526919"/>
              <a:ext cx="620395" cy="215900"/>
              <a:chOff x="708025" y="2526919"/>
              <a:chExt cx="620395" cy="215900"/>
            </a:xfrm>
          </p:grpSpPr>
          <p:sp>
            <p:nvSpPr>
              <p:cNvPr id="12" name="矩形 11"/>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3" name="图片 12"/>
              <p:cNvPicPr>
                <a:picLocks noChangeAspect="1"/>
              </p:cNvPicPr>
              <p:nvPr>
                <p:custDataLst>
                  <p:tags r:id="rId4"/>
                </p:custDataLst>
              </p:nvPr>
            </p:nvPicPr>
            <p:blipFill>
              <a:blip r:embed="rId7"/>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2508625647"/>
              </p:ext>
            </p:extLst>
          </p:nvPr>
        </p:nvGraphicFramePr>
        <p:xfrm>
          <a:off x="250571" y="175895"/>
          <a:ext cx="11480800" cy="584200"/>
        </p:xfrm>
        <a:graphic>
          <a:graphicData uri="http://schemas.openxmlformats.org/presentationml/2006/ole">
            <mc:AlternateContent xmlns:mc="http://schemas.openxmlformats.org/markup-compatibility/2006">
              <mc:Choice xmlns:v="urn:schemas-microsoft-com:vml" Requires="v">
                <p:oleObj spid="_x0000_s22635" name="Document" r:id="rId9" imgW="11497045" imgH="593425" progId="Word.Document.8">
                  <p:embed/>
                </p:oleObj>
              </mc:Choice>
              <mc:Fallback>
                <p:oleObj name="Document" r:id="rId9" imgW="11497045" imgH="593425" progId="Word.Document.8">
                  <p:embed/>
                  <p:pic>
                    <p:nvPicPr>
                      <p:cNvPr id="0" name=""/>
                      <p:cNvPicPr/>
                      <p:nvPr/>
                    </p:nvPicPr>
                    <p:blipFill>
                      <a:blip r:embed="rId10"/>
                      <a:stretch>
                        <a:fillRect/>
                      </a:stretch>
                    </p:blipFill>
                    <p:spPr>
                      <a:xfrm>
                        <a:off x="250571" y="175895"/>
                        <a:ext cx="11480800" cy="584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553878381"/>
              </p:ext>
            </p:extLst>
          </p:nvPr>
        </p:nvGraphicFramePr>
        <p:xfrm>
          <a:off x="431800" y="812038"/>
          <a:ext cx="11480800" cy="1181100"/>
        </p:xfrm>
        <a:graphic>
          <a:graphicData uri="http://schemas.openxmlformats.org/presentationml/2006/ole">
            <mc:AlternateContent xmlns:mc="http://schemas.openxmlformats.org/markup-compatibility/2006">
              <mc:Choice xmlns:v="urn:schemas-microsoft-com:vml" Requires="v">
                <p:oleObj spid="_x0000_s22636" name="Document" r:id="rId12" imgW="11497045" imgH="1186851" progId="Word.Document.8">
                  <p:embed/>
                </p:oleObj>
              </mc:Choice>
              <mc:Fallback>
                <p:oleObj name="Document" r:id="rId12" imgW="11497045" imgH="1186851" progId="Word.Document.8">
                  <p:embed/>
                  <p:pic>
                    <p:nvPicPr>
                      <p:cNvPr id="0" name=""/>
                      <p:cNvPicPr/>
                      <p:nvPr/>
                    </p:nvPicPr>
                    <p:blipFill>
                      <a:blip r:embed="rId13"/>
                      <a:stretch>
                        <a:fillRect/>
                      </a:stretch>
                    </p:blipFill>
                    <p:spPr>
                      <a:xfrm>
                        <a:off x="431800" y="812038"/>
                        <a:ext cx="11480800" cy="11811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214904623"/>
              </p:ext>
            </p:extLst>
          </p:nvPr>
        </p:nvGraphicFramePr>
        <p:xfrm>
          <a:off x="555498" y="2501646"/>
          <a:ext cx="11480800" cy="584200"/>
        </p:xfrm>
        <a:graphic>
          <a:graphicData uri="http://schemas.openxmlformats.org/presentationml/2006/ole">
            <mc:AlternateContent xmlns:mc="http://schemas.openxmlformats.org/markup-compatibility/2006">
              <mc:Choice xmlns:v="urn:schemas-microsoft-com:vml" Requires="v">
                <p:oleObj spid="_x0000_s22637"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555498" y="2501646"/>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253076330"/>
              </p:ext>
            </p:extLst>
          </p:nvPr>
        </p:nvGraphicFramePr>
        <p:xfrm>
          <a:off x="536829" y="3136900"/>
          <a:ext cx="11480800" cy="584200"/>
        </p:xfrm>
        <a:graphic>
          <a:graphicData uri="http://schemas.openxmlformats.org/presentationml/2006/ole">
            <mc:AlternateContent xmlns:mc="http://schemas.openxmlformats.org/markup-compatibility/2006">
              <mc:Choice xmlns:v="urn:schemas-microsoft-com:vml" Requires="v">
                <p:oleObj spid="_x0000_s22638"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536829" y="3136900"/>
                        <a:ext cx="11480800" cy="5842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982133952"/>
              </p:ext>
            </p:extLst>
          </p:nvPr>
        </p:nvGraphicFramePr>
        <p:xfrm>
          <a:off x="625856" y="3657727"/>
          <a:ext cx="11480800" cy="990600"/>
        </p:xfrm>
        <a:graphic>
          <a:graphicData uri="http://schemas.openxmlformats.org/presentationml/2006/ole">
            <mc:AlternateContent xmlns:mc="http://schemas.openxmlformats.org/markup-compatibility/2006">
              <mc:Choice xmlns:v="urn:schemas-microsoft-com:vml" Requires="v">
                <p:oleObj spid="_x0000_s22639" name="Document" r:id="rId21" imgW="11497045" imgH="989162" progId="Word.Document.8">
                  <p:embed/>
                </p:oleObj>
              </mc:Choice>
              <mc:Fallback>
                <p:oleObj name="Document" r:id="rId21" imgW="11497045" imgH="989162" progId="Word.Document.8">
                  <p:embed/>
                  <p:pic>
                    <p:nvPicPr>
                      <p:cNvPr id="0" name=""/>
                      <p:cNvPicPr/>
                      <p:nvPr/>
                    </p:nvPicPr>
                    <p:blipFill>
                      <a:blip r:embed="rId22"/>
                      <a:stretch>
                        <a:fillRect/>
                      </a:stretch>
                    </p:blipFill>
                    <p:spPr>
                      <a:xfrm>
                        <a:off x="625856" y="3657727"/>
                        <a:ext cx="11480800" cy="9906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2688602208"/>
              </p:ext>
            </p:extLst>
          </p:nvPr>
        </p:nvGraphicFramePr>
        <p:xfrm>
          <a:off x="663956" y="4598416"/>
          <a:ext cx="11480800" cy="584200"/>
        </p:xfrm>
        <a:graphic>
          <a:graphicData uri="http://schemas.openxmlformats.org/presentationml/2006/ole">
            <mc:AlternateContent xmlns:mc="http://schemas.openxmlformats.org/markup-compatibility/2006">
              <mc:Choice xmlns:v="urn:schemas-microsoft-com:vml" Requires="v">
                <p:oleObj spid="_x0000_s22640" name="Document" r:id="rId24" imgW="11497045" imgH="593425" progId="Word.Document.8">
                  <p:embed/>
                </p:oleObj>
              </mc:Choice>
              <mc:Fallback>
                <p:oleObj name="Document" r:id="rId24" imgW="11497045" imgH="593425" progId="Word.Document.8">
                  <p:embed/>
                  <p:pic>
                    <p:nvPicPr>
                      <p:cNvPr id="0" name=""/>
                      <p:cNvPicPr/>
                      <p:nvPr/>
                    </p:nvPicPr>
                    <p:blipFill>
                      <a:blip r:embed="rId25"/>
                      <a:stretch>
                        <a:fillRect/>
                      </a:stretch>
                    </p:blipFill>
                    <p:spPr>
                      <a:xfrm>
                        <a:off x="663956" y="4598416"/>
                        <a:ext cx="11480800" cy="5842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979344043"/>
              </p:ext>
            </p:extLst>
          </p:nvPr>
        </p:nvGraphicFramePr>
        <p:xfrm>
          <a:off x="689356" y="5195316"/>
          <a:ext cx="11480800" cy="584200"/>
        </p:xfrm>
        <a:graphic>
          <a:graphicData uri="http://schemas.openxmlformats.org/presentationml/2006/ole">
            <mc:AlternateContent xmlns:mc="http://schemas.openxmlformats.org/markup-compatibility/2006">
              <mc:Choice xmlns:v="urn:schemas-microsoft-com:vml" Requires="v">
                <p:oleObj spid="_x0000_s22641" name="Document" r:id="rId27" imgW="11497045" imgH="593425" progId="Word.Document.8">
                  <p:embed/>
                </p:oleObj>
              </mc:Choice>
              <mc:Fallback>
                <p:oleObj name="Document" r:id="rId27" imgW="11497045" imgH="593425" progId="Word.Document.8">
                  <p:embed/>
                  <p:pic>
                    <p:nvPicPr>
                      <p:cNvPr id="0" name=""/>
                      <p:cNvPicPr/>
                      <p:nvPr/>
                    </p:nvPicPr>
                    <p:blipFill>
                      <a:blip r:embed="rId28"/>
                      <a:stretch>
                        <a:fillRect/>
                      </a:stretch>
                    </p:blipFill>
                    <p:spPr>
                      <a:xfrm>
                        <a:off x="689356" y="5195316"/>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blinds(horizontal)">
                                      <p:cBhvr>
                                        <p:cTn id="7" dur="500"/>
                                        <p:tgtEl>
                                          <p:spTgt spid="3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par>
                                <p:cTn id="13" presetID="3" presetClass="entr" presetSubtype="1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linds(horizontal)">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linds(horizontal)">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blinds(horizontal)">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blinds(horizontal)">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p:cNvSpPr/>
          <p:nvPr/>
        </p:nvSpPr>
        <p:spPr>
          <a:xfrm>
            <a:off x="250571" y="144937"/>
            <a:ext cx="11423713" cy="1216743"/>
          </a:xfrm>
          <a:prstGeom prst="rect">
            <a:avLst/>
          </a:prstGeom>
        </p:spPr>
        <p:txBody>
          <a:bodyPr>
            <a:spAutoFit/>
          </a:bodyPr>
          <a:lstStyle/>
          <a:p>
            <a:pPr marL="355600" indent="-355600" algn="just">
              <a:lnSpc>
                <a:spcPct val="150000"/>
              </a:lnSpc>
              <a:spcAft>
                <a:spcPts val="0"/>
              </a:spcAft>
              <a:tabLst>
                <a:tab pos="2430780" algn="l"/>
              </a:tabLst>
            </a:pPr>
            <a:r>
              <a:rPr lang="en-US" altLang="zh-CN" sz="2600" b="1" kern="100" dirty="0">
                <a:latin typeface="Times New Roman"/>
                <a:cs typeface="Courier New"/>
              </a:rPr>
              <a:t>3.</a:t>
            </a:r>
            <a:r>
              <a:rPr lang="zh-CN" altLang="zh-CN" sz="2600" b="1" kern="100" dirty="0">
                <a:latin typeface="Times New Roman"/>
                <a:cs typeface="Times New Roman"/>
              </a:rPr>
              <a:t>直线</a:t>
            </a:r>
            <a:r>
              <a:rPr lang="en-US" altLang="zh-CN" sz="2600" b="1" i="1" kern="100" dirty="0">
                <a:latin typeface="Times New Roman"/>
                <a:cs typeface="Courier New"/>
              </a:rPr>
              <a:t>l</a:t>
            </a:r>
            <a:r>
              <a:rPr lang="zh-CN" altLang="zh-CN" sz="2600" b="1" kern="100" dirty="0">
                <a:latin typeface="Times New Roman"/>
                <a:cs typeface="Times New Roman"/>
              </a:rPr>
              <a:t>与圆</a:t>
            </a:r>
            <a:r>
              <a:rPr lang="en-US" altLang="zh-CN" sz="2600" b="1" i="1" kern="100" dirty="0">
                <a:latin typeface="Times New Roman"/>
                <a:cs typeface="Courier New"/>
              </a:rPr>
              <a:t>x</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y</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4</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kern="100" dirty="0">
                <a:latin typeface="Times New Roman"/>
                <a:cs typeface="Courier New"/>
              </a:rPr>
              <a:t>0(</a:t>
            </a:r>
            <a:r>
              <a:rPr lang="en-US" altLang="zh-CN" sz="2600" b="1" i="1" kern="100" dirty="0">
                <a:latin typeface="Times New Roman"/>
                <a:cs typeface="Courier New"/>
              </a:rPr>
              <a:t>a</a:t>
            </a:r>
            <a:r>
              <a:rPr lang="en-US" altLang="zh-CN" sz="2600" b="1" kern="100" dirty="0">
                <a:latin typeface="Times New Roman"/>
                <a:cs typeface="Courier New"/>
              </a:rPr>
              <a:t>&lt;3)</a:t>
            </a:r>
            <a:r>
              <a:rPr lang="zh-CN" altLang="zh-CN" sz="2600" b="1" kern="100" dirty="0">
                <a:latin typeface="Times New Roman"/>
                <a:cs typeface="Times New Roman"/>
              </a:rPr>
              <a:t>相交于</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i="1" kern="100" dirty="0">
                <a:latin typeface="Times New Roman"/>
                <a:cs typeface="Courier New"/>
              </a:rPr>
              <a:t>B</a:t>
            </a:r>
            <a:r>
              <a:rPr lang="zh-CN" altLang="zh-CN" sz="2600" b="1" kern="100" dirty="0">
                <a:latin typeface="Times New Roman"/>
                <a:cs typeface="Times New Roman"/>
              </a:rPr>
              <a:t>两点，若弦</a:t>
            </a:r>
            <a:r>
              <a:rPr lang="en-US" altLang="zh-CN" sz="2600" b="1" i="1" kern="100" dirty="0">
                <a:latin typeface="Times New Roman"/>
                <a:cs typeface="Courier New"/>
              </a:rPr>
              <a:t>AB</a:t>
            </a:r>
            <a:r>
              <a:rPr lang="zh-CN" altLang="zh-CN" sz="2600" b="1" kern="100" dirty="0">
                <a:latin typeface="Times New Roman"/>
                <a:cs typeface="Times New Roman"/>
              </a:rPr>
              <a:t>的中点为</a:t>
            </a:r>
            <a:r>
              <a:rPr lang="en-US" altLang="zh-CN" sz="2600" b="1" i="1" kern="100" dirty="0">
                <a:latin typeface="Times New Roman"/>
                <a:cs typeface="Courier New"/>
              </a:rPr>
              <a:t>C</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3)</a:t>
            </a:r>
            <a:r>
              <a:rPr lang="zh-CN" altLang="zh-CN" sz="2600" b="1" kern="100" dirty="0">
                <a:latin typeface="Times New Roman"/>
                <a:cs typeface="Times New Roman"/>
              </a:rPr>
              <a:t>，则直线</a:t>
            </a:r>
            <a:r>
              <a:rPr lang="en-US" altLang="zh-CN" sz="2600" b="1" i="1" kern="100" dirty="0">
                <a:latin typeface="Times New Roman"/>
                <a:cs typeface="Courier New"/>
              </a:rPr>
              <a:t>l</a:t>
            </a:r>
            <a:r>
              <a:rPr lang="zh-CN" altLang="zh-CN" sz="2600" b="1" kern="100" dirty="0">
                <a:latin typeface="Times New Roman"/>
                <a:cs typeface="Times New Roman"/>
              </a:rPr>
              <a:t>的方程为</a:t>
            </a:r>
            <a:r>
              <a:rPr lang="en-US" altLang="zh-CN" sz="2600" b="1" kern="100" dirty="0" smtClean="0">
                <a:latin typeface="Times New Roman"/>
                <a:cs typeface="Courier New"/>
              </a:rPr>
              <a:t>______________</a:t>
            </a:r>
            <a:r>
              <a:rPr lang="en-US" altLang="zh-CN" sz="2600" b="1" kern="100" dirty="0">
                <a:latin typeface="Times New Roman"/>
                <a:cs typeface="Courier New"/>
              </a:rPr>
              <a:t>___</a:t>
            </a:r>
            <a:r>
              <a:rPr lang="en-US" altLang="zh-CN" sz="2600" b="1" kern="100" dirty="0" smtClean="0">
                <a:latin typeface="Times New Roman"/>
                <a:cs typeface="Courier New"/>
              </a:rPr>
              <a:t>.</a:t>
            </a:r>
            <a:endParaRPr lang="zh-CN" altLang="zh-CN" sz="1050" kern="100" dirty="0">
              <a:effectLst/>
              <a:latin typeface="宋体"/>
              <a:cs typeface="Courier New"/>
            </a:endParaRPr>
          </a:p>
        </p:txBody>
      </p:sp>
      <p:grpSp>
        <p:nvGrpSpPr>
          <p:cNvPr id="10" name="组合 9"/>
          <p:cNvGrpSpPr/>
          <p:nvPr/>
        </p:nvGrpSpPr>
        <p:grpSpPr>
          <a:xfrm>
            <a:off x="518667" y="1472057"/>
            <a:ext cx="11373168" cy="3494405"/>
            <a:chOff x="274955" y="2526919"/>
            <a:chExt cx="11373168" cy="3494405"/>
          </a:xfrm>
        </p:grpSpPr>
        <p:sp>
          <p:nvSpPr>
            <p:cNvPr id="11" name="圆角矩形 10"/>
            <p:cNvSpPr/>
            <p:nvPr>
              <p:custDataLst>
                <p:tags r:id="rId2"/>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3" name="组合 12"/>
            <p:cNvGrpSpPr/>
            <p:nvPr/>
          </p:nvGrpSpPr>
          <p:grpSpPr>
            <a:xfrm>
              <a:off x="708025" y="2526919"/>
              <a:ext cx="620395" cy="215900"/>
              <a:chOff x="708025" y="2526919"/>
              <a:chExt cx="620395" cy="215900"/>
            </a:xfrm>
          </p:grpSpPr>
          <p:sp>
            <p:nvSpPr>
              <p:cNvPr id="16" name="矩形 15"/>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7"/>
              <a:stretch>
                <a:fillRect/>
              </a:stretch>
            </p:blipFill>
            <p:spPr>
              <a:xfrm>
                <a:off x="822960" y="2526919"/>
                <a:ext cx="433070" cy="201930"/>
              </a:xfrm>
              <a:prstGeom prst="rect">
                <a:avLst/>
              </a:prstGeom>
            </p:spPr>
          </p:pic>
        </p:grpSp>
      </p:grpSp>
      <p:sp>
        <p:nvSpPr>
          <p:cNvPr id="18" name="矩形 17"/>
          <p:cNvSpPr/>
          <p:nvPr/>
        </p:nvSpPr>
        <p:spPr>
          <a:xfrm>
            <a:off x="644525" y="1745268"/>
            <a:ext cx="11198621"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由圆的方程可得，圆心为</a:t>
            </a:r>
            <a:r>
              <a:rPr lang="en-US" altLang="zh-CN" sz="2600" b="1" i="1" kern="100" dirty="0">
                <a:latin typeface="Times New Roman"/>
                <a:ea typeface="宋体" pitchFamily="2" charset="-122"/>
              </a:rPr>
              <a:t>P</a:t>
            </a:r>
            <a:r>
              <a:rPr lang="en-US" altLang="zh-CN" sz="2600" b="1" kern="100" dirty="0">
                <a:latin typeface="Times New Roman"/>
                <a:ea typeface="宋体" pitchFamily="2" charset="-122"/>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2)</a:t>
            </a:r>
            <a:r>
              <a:rPr lang="zh-CN" altLang="zh-CN" sz="2600" b="1" kern="100" dirty="0">
                <a:latin typeface="Times New Roman"/>
                <a:ea typeface="宋体" pitchFamily="2" charset="-122"/>
                <a:cs typeface="Times New Roman"/>
              </a:rPr>
              <a:t>，</a:t>
            </a:r>
            <a:endParaRPr lang="zh-CN" altLang="zh-CN" sz="1050" kern="100" dirty="0">
              <a:effectLst/>
              <a:latin typeface="宋体" panose="02010600030101010101" pitchFamily="2" charset="-122"/>
              <a:cs typeface="Courier New" panose="02070309020205020404"/>
            </a:endParaRPr>
          </a:p>
        </p:txBody>
      </p:sp>
      <p:sp>
        <p:nvSpPr>
          <p:cNvPr id="2" name="矩形 1"/>
          <p:cNvSpPr/>
          <p:nvPr/>
        </p:nvSpPr>
        <p:spPr>
          <a:xfrm>
            <a:off x="5313124" y="773176"/>
            <a:ext cx="1863011" cy="492443"/>
          </a:xfrm>
          <a:prstGeom prst="rect">
            <a:avLst/>
          </a:prstGeom>
        </p:spPr>
        <p:txBody>
          <a:bodyPr wrap="none">
            <a:spAutoFit/>
          </a:bodyPr>
          <a:lstStyle/>
          <a:p>
            <a:r>
              <a:rPr lang="en-US" altLang="zh-CN" sz="2600" b="1" i="1">
                <a:solidFill>
                  <a:srgbClr val="C00000"/>
                </a:solidFill>
                <a:latin typeface="Times New Roman"/>
                <a:ea typeface="宋体"/>
                <a:sym typeface="Times New Roman"/>
              </a:rPr>
              <a:t>x</a:t>
            </a:r>
            <a:r>
              <a:rPr lang="zh-CN" altLang="zh-CN" sz="2600" b="1" dirty="0">
                <a:solidFill>
                  <a:srgbClr val="C00000"/>
                </a:solidFill>
                <a:latin typeface="Times New Roman"/>
                <a:ea typeface="宋体"/>
                <a:sym typeface="Times New Roman"/>
              </a:rPr>
              <a:t>－</a:t>
            </a:r>
            <a:r>
              <a:rPr lang="en-US" altLang="zh-CN" sz="2600" b="1" i="1" dirty="0">
                <a:solidFill>
                  <a:srgbClr val="C00000"/>
                </a:solidFill>
                <a:latin typeface="Times New Roman"/>
                <a:ea typeface="宋体"/>
                <a:sym typeface="Times New Roman"/>
              </a:rPr>
              <a:t>y</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5</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0</a:t>
            </a:r>
            <a:endParaRPr lang="zh-CN" altLang="en-US" sz="2600" dirty="0">
              <a:solidFill>
                <a:srgbClr val="C00000"/>
              </a:solidFill>
              <a:latin typeface="Times New Roman"/>
              <a:ea typeface="宋体"/>
              <a:sym typeface="Times New Roman"/>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399946744"/>
              </p:ext>
            </p:extLst>
          </p:nvPr>
        </p:nvGraphicFramePr>
        <p:xfrm>
          <a:off x="803783" y="2425700"/>
          <a:ext cx="11480800" cy="990600"/>
        </p:xfrm>
        <a:graphic>
          <a:graphicData uri="http://schemas.openxmlformats.org/presentationml/2006/ole">
            <mc:AlternateContent xmlns:mc="http://schemas.openxmlformats.org/markup-compatibility/2006">
              <mc:Choice xmlns:v="urn:schemas-microsoft-com:vml" Requires="v">
                <p:oleObj spid="_x0000_s23569"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803783" y="2425700"/>
                        <a:ext cx="11480800" cy="990600"/>
                      </a:xfrm>
                      <a:prstGeom prst="rect">
                        <a:avLst/>
                      </a:prstGeom>
                    </p:spPr>
                  </p:pic>
                </p:oleObj>
              </mc:Fallback>
            </mc:AlternateContent>
          </a:graphicData>
        </a:graphic>
      </p:graphicFrame>
      <p:sp>
        <p:nvSpPr>
          <p:cNvPr id="12" name="矩形 11"/>
          <p:cNvSpPr/>
          <p:nvPr/>
        </p:nvSpPr>
        <p:spPr>
          <a:xfrm>
            <a:off x="680192" y="3200273"/>
            <a:ext cx="10869271" cy="1292662"/>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故直线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的斜率为</a:t>
            </a:r>
            <a:r>
              <a:rPr lang="en-US" altLang="zh-CN" sz="2600" b="1" i="1" kern="100" dirty="0">
                <a:latin typeface="Times New Roman"/>
                <a:ea typeface="宋体" pitchFamily="2" charset="-122"/>
                <a:cs typeface="Courier New"/>
              </a:rPr>
              <a:t>k</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所以直线方程为</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，即</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blinds(horizontal)">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blinds(horizontal)">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12">
                                            <p:txEl>
                                              <p:pRg st="0" end="0"/>
                                            </p:txEl>
                                          </p:spTgt>
                                        </p:tgtEl>
                                        <p:attrNameLst>
                                          <p:attrName>style.visibility</p:attrName>
                                        </p:attrNameLst>
                                      </p:cBhvr>
                                      <p:to>
                                        <p:strVal val="visible"/>
                                      </p:to>
                                    </p:set>
                                    <p:animEffect transition="in" filter="blinds(horizontal)">
                                      <p:cBhvr>
                                        <p:cTn id="26" dur="500"/>
                                        <p:tgtEl>
                                          <p:spTgt spid="12">
                                            <p:txEl>
                                              <p:pRg st="0" end="0"/>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1" fill="hold">
                                          <p:stCondLst>
                                            <p:cond delay="0"/>
                                          </p:stCondLst>
                                        </p:cTn>
                                        <p:tgtEl>
                                          <p:spTgt spid="12">
                                            <p:txEl>
                                              <p:pRg st="1" end="1"/>
                                            </p:txEl>
                                          </p:spTgt>
                                        </p:tgtEl>
                                        <p:attrNameLst>
                                          <p:attrName>style.visibility</p:attrName>
                                        </p:attrNameLst>
                                      </p:cBhvr>
                                      <p:to>
                                        <p:strVal val="visible"/>
                                      </p:to>
                                    </p:set>
                                    <p:animEffect transition="in" filter="blinds(horizontal)">
                                      <p:cBhvr>
                                        <p:cTn id="31" dur="500"/>
                                        <p:tgtEl>
                                          <p:spTgt spid="1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utoUpdateAnimBg="0"/>
      <p:bldP spid="2" grpId="0" autoUpdateAnimBg="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返回">
            <a:hlinkClick r:id="rId7" action="ppaction://hlinksldjump"/>
          </p:cNvPr>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11239498" y="6327667"/>
            <a:ext cx="952502" cy="399289"/>
          </a:xfrm>
          <a:prstGeom prst="rect">
            <a:avLst/>
          </a:prstGeom>
        </p:spPr>
      </p:pic>
      <p:grpSp>
        <p:nvGrpSpPr>
          <p:cNvPr id="11" name="组合 10"/>
          <p:cNvGrpSpPr/>
          <p:nvPr/>
        </p:nvGrpSpPr>
        <p:grpSpPr>
          <a:xfrm>
            <a:off x="517588" y="1141603"/>
            <a:ext cx="11373168" cy="3494405"/>
            <a:chOff x="274955" y="2526919"/>
            <a:chExt cx="11373168" cy="3494405"/>
          </a:xfrm>
        </p:grpSpPr>
        <p:sp>
          <p:nvSpPr>
            <p:cNvPr id="12" name="圆角矩形 11"/>
            <p:cNvSpPr/>
            <p:nvPr>
              <p:custDataLst>
                <p:tags r:id="rId2"/>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4" name="组合 13"/>
            <p:cNvGrpSpPr/>
            <p:nvPr/>
          </p:nvGrpSpPr>
          <p:grpSpPr>
            <a:xfrm>
              <a:off x="708025" y="2526919"/>
              <a:ext cx="620395" cy="215900"/>
              <a:chOff x="708025" y="2526919"/>
              <a:chExt cx="620395" cy="215900"/>
            </a:xfrm>
          </p:grpSpPr>
          <p:sp>
            <p:nvSpPr>
              <p:cNvPr id="16" name="矩形 15"/>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9"/>
              <a:stretch>
                <a:fillRect/>
              </a:stretch>
            </p:blipFill>
            <p:spPr>
              <a:xfrm>
                <a:off x="822960" y="2526919"/>
                <a:ext cx="433070" cy="201930"/>
              </a:xfrm>
              <a:prstGeom prst="rect">
                <a:avLst/>
              </a:prstGeom>
            </p:spPr>
          </p:pic>
        </p:grpSp>
      </p:grpSp>
      <p:sp>
        <p:nvSpPr>
          <p:cNvPr id="18" name="矩形 17"/>
          <p:cNvSpPr/>
          <p:nvPr/>
        </p:nvSpPr>
        <p:spPr>
          <a:xfrm>
            <a:off x="581152" y="1465614"/>
            <a:ext cx="10869271"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设点</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，易知圆心</a:t>
            </a:r>
            <a:r>
              <a:rPr lang="en-US" altLang="zh-CN" sz="2600" b="1" i="1" kern="100" dirty="0">
                <a:latin typeface="Times New Roman"/>
                <a:ea typeface="宋体" pitchFamily="2" charset="-122"/>
                <a:cs typeface="Courier New"/>
              </a:rPr>
              <a:t>C</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，半径</a:t>
            </a:r>
            <a:r>
              <a:rPr lang="en-US" altLang="zh-CN" sz="2600" b="1" i="1" kern="100" dirty="0">
                <a:latin typeface="Times New Roman"/>
                <a:ea typeface="宋体" pitchFamily="2" charset="-122"/>
                <a:cs typeface="Courier New"/>
              </a:rPr>
              <a:t>r</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endParaRPr lang="zh-CN" altLang="zh-CN" sz="1050" kern="100" dirty="0">
              <a:effectLst/>
              <a:latin typeface="宋体"/>
              <a:cs typeface="Courier New"/>
            </a:endParaRPr>
          </a:p>
        </p:txBody>
      </p:sp>
      <p:sp>
        <p:nvSpPr>
          <p:cNvPr id="19" name="矩形 18"/>
          <p:cNvSpPr/>
          <p:nvPr/>
        </p:nvSpPr>
        <p:spPr>
          <a:xfrm>
            <a:off x="250571" y="341122"/>
            <a:ext cx="11423713" cy="616579"/>
          </a:xfrm>
          <a:prstGeom prst="rect">
            <a:avLst/>
          </a:prstGeom>
        </p:spPr>
        <p:txBody>
          <a:bodyPr>
            <a:spAutoFit/>
          </a:bodyPr>
          <a:lstStyle/>
          <a:p>
            <a:pPr algn="just">
              <a:lnSpc>
                <a:spcPct val="150000"/>
              </a:lnSpc>
              <a:spcAft>
                <a:spcPts val="0"/>
              </a:spcAft>
              <a:tabLst>
                <a:tab pos="2430780" algn="l"/>
              </a:tabLst>
            </a:pPr>
            <a:r>
              <a:rPr lang="en-US" altLang="zh-CN" sz="2600" b="1" kern="100">
                <a:latin typeface="Times New Roman"/>
                <a:cs typeface="Courier New"/>
              </a:rPr>
              <a:t>4.</a:t>
            </a:r>
            <a:r>
              <a:rPr lang="zh-CN" altLang="zh-CN" sz="2600" b="1" kern="100" dirty="0">
                <a:latin typeface="Times New Roman"/>
                <a:cs typeface="Times New Roman"/>
              </a:rPr>
              <a:t>过点</a:t>
            </a:r>
            <a:r>
              <a:rPr lang="en-US" altLang="zh-CN" sz="2600" b="1" kern="100" dirty="0">
                <a:latin typeface="Times New Roman"/>
                <a:cs typeface="Courier New"/>
              </a:rPr>
              <a:t>(3</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作圆</a:t>
            </a:r>
            <a:r>
              <a:rPr lang="en-US" altLang="zh-CN" sz="2600" b="1" kern="100" dirty="0">
                <a:latin typeface="Times New Roman"/>
                <a:cs typeface="Courier New"/>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的弦，其中最短弦的长为</a:t>
            </a:r>
            <a:r>
              <a:rPr lang="en-US" altLang="zh-CN" sz="2600" b="1" kern="100" dirty="0">
                <a:latin typeface="Times New Roman"/>
                <a:cs typeface="Courier New"/>
              </a:rPr>
              <a:t>________.</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163059254"/>
              </p:ext>
            </p:extLst>
          </p:nvPr>
        </p:nvGraphicFramePr>
        <p:xfrm>
          <a:off x="9641967" y="239522"/>
          <a:ext cx="977900" cy="584200"/>
        </p:xfrm>
        <a:graphic>
          <a:graphicData uri="http://schemas.openxmlformats.org/presentationml/2006/ole">
            <mc:AlternateContent xmlns:mc="http://schemas.openxmlformats.org/markup-compatibility/2006">
              <mc:Choice xmlns:v="urn:schemas-microsoft-com:vml" Requires="v">
                <p:oleObj spid="_x0000_s24642" name="文档" r:id="rId11" imgW="978956" imgH="595308" progId="Word.Document.12">
                  <p:embed/>
                </p:oleObj>
              </mc:Choice>
              <mc:Fallback>
                <p:oleObj name="文档" r:id="rId11" imgW="978956" imgH="595308" progId="Word.Document.12">
                  <p:embed/>
                  <p:pic>
                    <p:nvPicPr>
                      <p:cNvPr id="0" name=""/>
                      <p:cNvPicPr/>
                      <p:nvPr/>
                    </p:nvPicPr>
                    <p:blipFill>
                      <a:blip r:embed="rId12"/>
                      <a:stretch>
                        <a:fillRect/>
                      </a:stretch>
                    </p:blipFill>
                    <p:spPr>
                      <a:xfrm>
                        <a:off x="9641967" y="239522"/>
                        <a:ext cx="977900" cy="584200"/>
                      </a:xfrm>
                      <a:prstGeom prst="rect">
                        <a:avLst/>
                      </a:prstGeom>
                    </p:spPr>
                  </p:pic>
                </p:oleObj>
              </mc:Fallback>
            </mc:AlternateContent>
          </a:graphicData>
        </a:graphic>
      </p:graphicFrame>
      <p:sp>
        <p:nvSpPr>
          <p:cNvPr id="13" name="矩形 12"/>
          <p:cNvSpPr/>
          <p:nvPr/>
        </p:nvSpPr>
        <p:spPr>
          <a:xfrm>
            <a:off x="619125" y="2075313"/>
            <a:ext cx="10869271"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当弦过点</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且与</a:t>
            </a:r>
            <a:r>
              <a:rPr lang="en-US" altLang="zh-CN" sz="2600" b="1" i="1" kern="100" dirty="0">
                <a:latin typeface="Times New Roman"/>
                <a:ea typeface="宋体" pitchFamily="2" charset="-122"/>
                <a:cs typeface="Courier New"/>
              </a:rPr>
              <a:t>CA</a:t>
            </a:r>
            <a:r>
              <a:rPr lang="zh-CN" altLang="zh-CN" sz="2600" b="1" kern="100" dirty="0">
                <a:latin typeface="Times New Roman"/>
                <a:ea typeface="宋体" pitchFamily="2" charset="-122"/>
                <a:cs typeface="Times New Roman"/>
              </a:rPr>
              <a:t>垂直时为最短弦，</a:t>
            </a:r>
            <a:endParaRPr lang="zh-CN" altLang="zh-CN" sz="105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4191371019"/>
              </p:ext>
            </p:extLst>
          </p:nvPr>
        </p:nvGraphicFramePr>
        <p:xfrm>
          <a:off x="752856" y="2768600"/>
          <a:ext cx="11480800" cy="584200"/>
        </p:xfrm>
        <a:graphic>
          <a:graphicData uri="http://schemas.openxmlformats.org/presentationml/2006/ole">
            <mc:AlternateContent xmlns:mc="http://schemas.openxmlformats.org/markup-compatibility/2006">
              <mc:Choice xmlns:v="urn:schemas-microsoft-com:vml" Requires="v">
                <p:oleObj spid="_x0000_s24643" name="Document" r:id="rId14" imgW="11497045" imgH="593425" progId="Word.Document.8">
                  <p:embed/>
                </p:oleObj>
              </mc:Choice>
              <mc:Fallback>
                <p:oleObj name="Document" r:id="rId14" imgW="11497045" imgH="593425" progId="Word.Document.8">
                  <p:embed/>
                  <p:pic>
                    <p:nvPicPr>
                      <p:cNvPr id="0" name=""/>
                      <p:cNvPicPr/>
                      <p:nvPr/>
                    </p:nvPicPr>
                    <p:blipFill>
                      <a:blip r:embed="rId15"/>
                      <a:stretch>
                        <a:fillRect/>
                      </a:stretch>
                    </p:blipFill>
                    <p:spPr>
                      <a:xfrm>
                        <a:off x="752856" y="2768600"/>
                        <a:ext cx="11480800" cy="5842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71898118"/>
              </p:ext>
            </p:extLst>
          </p:nvPr>
        </p:nvGraphicFramePr>
        <p:xfrm>
          <a:off x="685800" y="3403600"/>
          <a:ext cx="11328400" cy="584200"/>
        </p:xfrm>
        <a:graphic>
          <a:graphicData uri="http://schemas.openxmlformats.org/presentationml/2006/ole">
            <mc:AlternateContent xmlns:mc="http://schemas.openxmlformats.org/markup-compatibility/2006">
              <mc:Choice xmlns:v="urn:schemas-microsoft-com:vml" Requires="v">
                <p:oleObj spid="_x0000_s24644" name="Document" r:id="rId17" imgW="11497045" imgH="593425" progId="Word.Document.8">
                  <p:embed/>
                </p:oleObj>
              </mc:Choice>
              <mc:Fallback>
                <p:oleObj name="Document" r:id="rId17" imgW="11497045" imgH="593425" progId="Word.Document.8">
                  <p:embed/>
                  <p:pic>
                    <p:nvPicPr>
                      <p:cNvPr id="0" name=""/>
                      <p:cNvPicPr/>
                      <p:nvPr/>
                    </p:nvPicPr>
                    <p:blipFill>
                      <a:blip r:embed="rId18"/>
                      <a:stretch>
                        <a:fillRect/>
                      </a:stretch>
                    </p:blipFill>
                    <p:spPr>
                      <a:xfrm>
                        <a:off x="685800" y="3403600"/>
                        <a:ext cx="113284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147068299"/>
              </p:ext>
            </p:extLst>
          </p:nvPr>
        </p:nvGraphicFramePr>
        <p:xfrm>
          <a:off x="663956" y="4000500"/>
          <a:ext cx="11480800" cy="584200"/>
        </p:xfrm>
        <a:graphic>
          <a:graphicData uri="http://schemas.openxmlformats.org/presentationml/2006/ole">
            <mc:AlternateContent xmlns:mc="http://schemas.openxmlformats.org/markup-compatibility/2006">
              <mc:Choice xmlns:v="urn:schemas-microsoft-com:vml" Requires="v">
                <p:oleObj spid="_x0000_s24645" name="Document" r:id="rId20" imgW="11497045" imgH="593425" progId="Word.Document.8">
                  <p:embed/>
                </p:oleObj>
              </mc:Choice>
              <mc:Fallback>
                <p:oleObj name="Document" r:id="rId20" imgW="11497045" imgH="593425" progId="Word.Document.8">
                  <p:embed/>
                  <p:pic>
                    <p:nvPicPr>
                      <p:cNvPr id="0" name=""/>
                      <p:cNvPicPr/>
                      <p:nvPr/>
                    </p:nvPicPr>
                    <p:blipFill>
                      <a:blip r:embed="rId21"/>
                      <a:stretch>
                        <a:fillRect/>
                      </a:stretch>
                    </p:blipFill>
                    <p:spPr>
                      <a:xfrm>
                        <a:off x="663956" y="4000500"/>
                        <a:ext cx="11480800" cy="584200"/>
                      </a:xfrm>
                      <a:prstGeom prst="rect">
                        <a:avLst/>
                      </a:prstGeom>
                    </p:spPr>
                  </p:pic>
                </p:oleObj>
              </mc:Fallback>
            </mc:AlternateContent>
          </a:graphicData>
        </a:graphic>
      </p:graphicFrame>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3"/>
                                        </p:tgtEl>
                                        <p:attrNameLst>
                                          <p:attrName>style.visibility</p:attrName>
                                        </p:attrNameLst>
                                      </p:cBhvr>
                                      <p:to>
                                        <p:strVal val="visible"/>
                                      </p:to>
                                    </p:set>
                                    <p:animEffect transition="in" filter="blinds(horizontal)">
                                      <p:cBhvr>
                                        <p:cTn id="20" dur="500"/>
                                        <p:tgtEl>
                                          <p:spTgt spid="13"/>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blinds(horizontal)">
                                      <p:cBhvr>
                                        <p:cTn id="30" dur="500"/>
                                        <p:tgtEl>
                                          <p:spTgt spid="4"/>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5"/>
                                        </p:tgtEl>
                                        <p:attrNameLst>
                                          <p:attrName>style.visibility</p:attrName>
                                        </p:attrNameLst>
                                      </p:cBhvr>
                                      <p:to>
                                        <p:strVal val="visible"/>
                                      </p:to>
                                    </p:set>
                                    <p:animEffect transition="in" filter="blinds(horizontal)">
                                      <p:cBhvr>
                                        <p:cTn id="3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3"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6" name="标题 24"/>
          <p:cNvSpPr txBox="1"/>
          <p:nvPr/>
        </p:nvSpPr>
        <p:spPr>
          <a:xfrm>
            <a:off x="2279650" y="2780919"/>
            <a:ext cx="7746365"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defRPr/>
            </a:pPr>
            <a:r>
              <a:rPr lang="zh-CN" sz="4800" b="1" dirty="0" smtClean="0">
                <a:solidFill>
                  <a:schemeClr val="tx1">
                    <a:lumMod val="85000"/>
                    <a:lumOff val="15000"/>
                  </a:schemeClr>
                </a:solidFill>
                <a:latin typeface="黑体" panose="02010609060101010101" charset="-122"/>
                <a:ea typeface="黑体" panose="02010609060101010101" charset="-122"/>
              </a:rPr>
              <a:t>【课</a:t>
            </a:r>
            <a:r>
              <a:rPr lang="zh-CN" altLang="en-US" sz="4800" b="1" dirty="0" smtClean="0">
                <a:solidFill>
                  <a:schemeClr val="tx1">
                    <a:lumMod val="85000"/>
                    <a:lumOff val="15000"/>
                  </a:schemeClr>
                </a:solidFill>
                <a:latin typeface="黑体" panose="02010609060101010101" charset="-122"/>
                <a:ea typeface="黑体" panose="02010609060101010101" charset="-122"/>
              </a:rPr>
              <a:t>时精练</a:t>
            </a:r>
            <a:r>
              <a:rPr lang="zh-CN" sz="4800" b="1" dirty="0" smtClean="0">
                <a:solidFill>
                  <a:schemeClr val="tx1">
                    <a:lumMod val="85000"/>
                    <a:lumOff val="15000"/>
                  </a:schemeClr>
                </a:solidFill>
                <a:latin typeface="黑体" panose="02010609060101010101" charset="-122"/>
                <a:ea typeface="黑体" panose="02010609060101010101" charset="-122"/>
              </a:rPr>
              <a:t>】</a:t>
            </a:r>
            <a:endParaRPr lang="zh-CN" sz="4800" b="1" dirty="0">
              <a:solidFill>
                <a:schemeClr val="tx1">
                  <a:lumMod val="85000"/>
                  <a:lumOff val="15000"/>
                </a:schemeClr>
              </a:solidFill>
              <a:latin typeface="黑体" panose="02010609060101010101" charset="-122"/>
              <a:ea typeface="黑体" panose="02010609060101010101"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187071" y="1513235"/>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17" name="组合 16"/>
          <p:cNvGrpSpPr/>
          <p:nvPr/>
        </p:nvGrpSpPr>
        <p:grpSpPr>
          <a:xfrm>
            <a:off x="530288" y="2857119"/>
            <a:ext cx="11373168" cy="2249679"/>
            <a:chOff x="274955" y="2526919"/>
            <a:chExt cx="11373168" cy="2249679"/>
          </a:xfrm>
        </p:grpSpPr>
        <p:sp>
          <p:nvSpPr>
            <p:cNvPr id="18" name="圆角矩形 17"/>
            <p:cNvSpPr/>
            <p:nvPr>
              <p:custDataLst>
                <p:tags r:id="rId3"/>
              </p:custDataLst>
            </p:nvPr>
          </p:nvSpPr>
          <p:spPr>
            <a:xfrm>
              <a:off x="274955" y="2639950"/>
              <a:ext cx="11373168" cy="2136648"/>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9" name="组合 18"/>
            <p:cNvGrpSpPr/>
            <p:nvPr/>
          </p:nvGrpSpPr>
          <p:grpSpPr>
            <a:xfrm>
              <a:off x="708025" y="2526919"/>
              <a:ext cx="620395" cy="215900"/>
              <a:chOff x="708025" y="2526919"/>
              <a:chExt cx="620395" cy="215900"/>
            </a:xfrm>
          </p:grpSpPr>
          <p:sp>
            <p:nvSpPr>
              <p:cNvPr id="20" name="矩形 19"/>
              <p:cNvSpPr/>
              <p:nvPr>
                <p:custDataLst>
                  <p:tags r:id="rId4"/>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1" name="图片 20"/>
              <p:cNvPicPr>
                <a:picLocks noChangeAspect="1"/>
              </p:cNvPicPr>
              <p:nvPr>
                <p:custDataLst>
                  <p:tags r:id="rId5"/>
                </p:custDataLst>
              </p:nvPr>
            </p:nvPicPr>
            <p:blipFill>
              <a:blip r:embed="rId7"/>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709856209"/>
              </p:ext>
            </p:extLst>
          </p:nvPr>
        </p:nvGraphicFramePr>
        <p:xfrm>
          <a:off x="381000" y="798576"/>
          <a:ext cx="11480800" cy="787400"/>
        </p:xfrm>
        <a:graphic>
          <a:graphicData uri="http://schemas.openxmlformats.org/presentationml/2006/ole">
            <mc:AlternateContent xmlns:mc="http://schemas.openxmlformats.org/markup-compatibility/2006">
              <mc:Choice xmlns:v="urn:schemas-microsoft-com:vml" Requires="v">
                <p:oleObj spid="_x0000_s25662" name="Document" r:id="rId9" imgW="11497045" imgH="791114" progId="Word.Document.8">
                  <p:embed/>
                </p:oleObj>
              </mc:Choice>
              <mc:Fallback>
                <p:oleObj name="Document" r:id="rId9" imgW="11497045" imgH="791114" progId="Word.Document.8">
                  <p:embed/>
                  <p:pic>
                    <p:nvPicPr>
                      <p:cNvPr id="0" name=""/>
                      <p:cNvPicPr/>
                      <p:nvPr/>
                    </p:nvPicPr>
                    <p:blipFill>
                      <a:blip r:embed="rId10"/>
                      <a:stretch>
                        <a:fillRect/>
                      </a:stretch>
                    </p:blipFill>
                    <p:spPr>
                      <a:xfrm>
                        <a:off x="381000" y="798576"/>
                        <a:ext cx="11480800" cy="787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385172874"/>
              </p:ext>
            </p:extLst>
          </p:nvPr>
        </p:nvGraphicFramePr>
        <p:xfrm>
          <a:off x="486029" y="1625600"/>
          <a:ext cx="11480800" cy="1181100"/>
        </p:xfrm>
        <a:graphic>
          <a:graphicData uri="http://schemas.openxmlformats.org/presentationml/2006/ole">
            <mc:AlternateContent xmlns:mc="http://schemas.openxmlformats.org/markup-compatibility/2006">
              <mc:Choice xmlns:v="urn:schemas-microsoft-com:vml" Requires="v">
                <p:oleObj spid="_x0000_s25663" name="Document" r:id="rId12" imgW="11497045" imgH="1186851" progId="Word.Document.8">
                  <p:embed/>
                </p:oleObj>
              </mc:Choice>
              <mc:Fallback>
                <p:oleObj name="Document" r:id="rId12" imgW="11497045" imgH="1186851" progId="Word.Document.8">
                  <p:embed/>
                  <p:pic>
                    <p:nvPicPr>
                      <p:cNvPr id="0" name=""/>
                      <p:cNvPicPr/>
                      <p:nvPr/>
                    </p:nvPicPr>
                    <p:blipFill>
                      <a:blip r:embed="rId13"/>
                      <a:stretch>
                        <a:fillRect/>
                      </a:stretch>
                    </p:blipFill>
                    <p:spPr>
                      <a:xfrm>
                        <a:off x="486029" y="1625600"/>
                        <a:ext cx="11480800" cy="11811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730996925"/>
              </p:ext>
            </p:extLst>
          </p:nvPr>
        </p:nvGraphicFramePr>
        <p:xfrm>
          <a:off x="660400" y="3175000"/>
          <a:ext cx="11328400" cy="965200"/>
        </p:xfrm>
        <a:graphic>
          <a:graphicData uri="http://schemas.openxmlformats.org/presentationml/2006/ole">
            <mc:AlternateContent xmlns:mc="http://schemas.openxmlformats.org/markup-compatibility/2006">
              <mc:Choice xmlns:v="urn:schemas-microsoft-com:vml" Requires="v">
                <p:oleObj spid="_x0000_s25664" name="Document" r:id="rId15" imgW="11497045" imgH="989162" progId="Word.Document.8">
                  <p:embed/>
                </p:oleObj>
              </mc:Choice>
              <mc:Fallback>
                <p:oleObj name="Document" r:id="rId15" imgW="11497045" imgH="989162" progId="Word.Document.8">
                  <p:embed/>
                  <p:pic>
                    <p:nvPicPr>
                      <p:cNvPr id="0" name=""/>
                      <p:cNvPicPr/>
                      <p:nvPr/>
                    </p:nvPicPr>
                    <p:blipFill>
                      <a:blip r:embed="rId16"/>
                      <a:stretch>
                        <a:fillRect/>
                      </a:stretch>
                    </p:blipFill>
                    <p:spPr>
                      <a:xfrm>
                        <a:off x="660400" y="3175000"/>
                        <a:ext cx="11328400" cy="965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742717078"/>
              </p:ext>
            </p:extLst>
          </p:nvPr>
        </p:nvGraphicFramePr>
        <p:xfrm>
          <a:off x="702056" y="4114800"/>
          <a:ext cx="11480800" cy="584200"/>
        </p:xfrm>
        <a:graphic>
          <a:graphicData uri="http://schemas.openxmlformats.org/presentationml/2006/ole">
            <mc:AlternateContent xmlns:mc="http://schemas.openxmlformats.org/markup-compatibility/2006">
              <mc:Choice xmlns:v="urn:schemas-microsoft-com:vml" Requires="v">
                <p:oleObj spid="_x0000_s25665"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702056" y="41148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linds(horizontal)">
                                      <p:cBhvr>
                                        <p:cTn id="12" dur="500"/>
                                        <p:tgtEl>
                                          <p:spTgt spid="17"/>
                                        </p:tgtEl>
                                      </p:cBhvr>
                                    </p:animEffect>
                                  </p:childTnLst>
                                </p:cTn>
                              </p:par>
                              <p:par>
                                <p:cTn id="13" presetID="3" presetClass="entr" presetSubtype="1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linds(horizontal)">
                                      <p:cBhvr>
                                        <p:cTn id="20"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422081" y="1268730"/>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9" name="组合 8"/>
          <p:cNvGrpSpPr/>
          <p:nvPr/>
        </p:nvGrpSpPr>
        <p:grpSpPr>
          <a:xfrm>
            <a:off x="568261" y="2145538"/>
            <a:ext cx="11373168" cy="2147571"/>
            <a:chOff x="274955" y="2526919"/>
            <a:chExt cx="11373168" cy="2147571"/>
          </a:xfrm>
        </p:grpSpPr>
        <p:sp>
          <p:nvSpPr>
            <p:cNvPr id="10" name="圆角矩形 9"/>
            <p:cNvSpPr/>
            <p:nvPr>
              <p:custDataLst>
                <p:tags r:id="rId4"/>
              </p:custDataLst>
            </p:nvPr>
          </p:nvSpPr>
          <p:spPr>
            <a:xfrm>
              <a:off x="274955" y="2639950"/>
              <a:ext cx="11373168" cy="2034540"/>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1" name="组合 10"/>
            <p:cNvGrpSpPr/>
            <p:nvPr/>
          </p:nvGrpSpPr>
          <p:grpSpPr>
            <a:xfrm>
              <a:off x="708025" y="2526919"/>
              <a:ext cx="620395" cy="215900"/>
              <a:chOff x="708025" y="2526919"/>
              <a:chExt cx="620395" cy="215900"/>
            </a:xfrm>
          </p:grpSpPr>
          <p:sp>
            <p:nvSpPr>
              <p:cNvPr id="12" name="矩形 11"/>
              <p:cNvSpPr/>
              <p:nvPr>
                <p:custDataLst>
                  <p:tags r:id="rId5"/>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3" name="图片 12"/>
              <p:cNvPicPr>
                <a:picLocks noChangeAspect="1"/>
              </p:cNvPicPr>
              <p:nvPr>
                <p:custDataLst>
                  <p:tags r:id="rId6"/>
                </p:custDataLst>
              </p:nvPr>
            </p:nvPicPr>
            <p:blipFill>
              <a:blip r:embed="rId8"/>
              <a:stretch>
                <a:fillRect/>
              </a:stretch>
            </p:blipFill>
            <p:spPr>
              <a:xfrm>
                <a:off x="822960" y="2526919"/>
                <a:ext cx="433070" cy="201930"/>
              </a:xfrm>
              <a:prstGeom prst="rect">
                <a:avLst/>
              </a:prstGeom>
            </p:spPr>
          </p:pic>
        </p:grpSp>
      </p:grpSp>
      <p:sp>
        <p:nvSpPr>
          <p:cNvPr id="15" name="矩形 14"/>
          <p:cNvSpPr/>
          <p:nvPr>
            <p:custDataLst>
              <p:tags r:id="rId3"/>
            </p:custDataLst>
          </p:nvPr>
        </p:nvSpPr>
        <p:spPr>
          <a:xfrm>
            <a:off x="263271" y="176022"/>
            <a:ext cx="11412000" cy="1892826"/>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dirty="0">
                <a:latin typeface="Times New Roman"/>
                <a:cs typeface="Courier New"/>
              </a:rPr>
              <a:t>2.</a:t>
            </a:r>
            <a:r>
              <a:rPr lang="zh-CN" altLang="zh-CN" sz="2600" b="1" kern="100" dirty="0">
                <a:latin typeface="Times New Roman"/>
                <a:cs typeface="Times New Roman"/>
              </a:rPr>
              <a:t>若直线</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与圆</a:t>
            </a:r>
            <a:r>
              <a:rPr lang="en-US" altLang="zh-CN" sz="2600" b="1" kern="100" dirty="0">
                <a:latin typeface="Times New Roman"/>
                <a:cs typeface="Courier New"/>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m</a:t>
            </a:r>
            <a:r>
              <a:rPr lang="zh-CN" altLang="zh-CN" sz="2600" b="1" kern="100" dirty="0">
                <a:latin typeface="Times New Roman"/>
                <a:cs typeface="Times New Roman"/>
              </a:rPr>
              <a:t>相离，则实数</a:t>
            </a:r>
            <a:r>
              <a:rPr lang="en-US" altLang="zh-CN" sz="2600" b="1" i="1" kern="100" dirty="0">
                <a:latin typeface="Times New Roman"/>
                <a:cs typeface="Courier New"/>
              </a:rPr>
              <a:t>m</a:t>
            </a:r>
            <a:r>
              <a:rPr lang="zh-CN" altLang="zh-CN" sz="2600" b="1" kern="100" dirty="0">
                <a:latin typeface="Times New Roman"/>
                <a:cs typeface="Times New Roman"/>
              </a:rPr>
              <a:t>的取值范围是</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A</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kern="100" dirty="0">
                <a:latin typeface="Times New Roman"/>
                <a:cs typeface="Courier New"/>
              </a:rPr>
              <a:t>2] 	</a:t>
            </a:r>
            <a:r>
              <a:rPr lang="en-US" altLang="zh-CN" sz="2600" b="1" kern="100" dirty="0" smtClean="0">
                <a:latin typeface="Times New Roman"/>
                <a:cs typeface="Courier New"/>
              </a:rPr>
              <a:t>			B</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2]</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C</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kern="100" dirty="0">
                <a:latin typeface="Times New Roman"/>
                <a:cs typeface="Courier New"/>
              </a:rPr>
              <a:t>2) 	</a:t>
            </a:r>
            <a:r>
              <a:rPr lang="en-US" altLang="zh-CN" sz="2600" b="1" kern="100" dirty="0" smtClean="0">
                <a:latin typeface="Times New Roman"/>
                <a:cs typeface="Courier New"/>
              </a:rPr>
              <a:t>			D</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2)</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769991293"/>
              </p:ext>
            </p:extLst>
          </p:nvPr>
        </p:nvGraphicFramePr>
        <p:xfrm>
          <a:off x="727456" y="2438400"/>
          <a:ext cx="11480800" cy="990600"/>
        </p:xfrm>
        <a:graphic>
          <a:graphicData uri="http://schemas.openxmlformats.org/presentationml/2006/ole">
            <mc:AlternateContent xmlns:mc="http://schemas.openxmlformats.org/markup-compatibility/2006">
              <mc:Choice xmlns:v="urn:schemas-microsoft-com:vml" Requires="v">
                <p:oleObj spid="_x0000_s26656" name="Document" r:id="rId10" imgW="11497045" imgH="989162" progId="Word.Document.8">
                  <p:embed/>
                </p:oleObj>
              </mc:Choice>
              <mc:Fallback>
                <p:oleObj name="Document" r:id="rId10" imgW="11497045" imgH="989162" progId="Word.Document.8">
                  <p:embed/>
                  <p:pic>
                    <p:nvPicPr>
                      <p:cNvPr id="0" name=""/>
                      <p:cNvPicPr/>
                      <p:nvPr/>
                    </p:nvPicPr>
                    <p:blipFill>
                      <a:blip r:embed="rId11"/>
                      <a:stretch>
                        <a:fillRect/>
                      </a:stretch>
                    </p:blipFill>
                    <p:spPr>
                      <a:xfrm>
                        <a:off x="727456" y="2438400"/>
                        <a:ext cx="11480800" cy="9906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500478474"/>
              </p:ext>
            </p:extLst>
          </p:nvPr>
        </p:nvGraphicFramePr>
        <p:xfrm>
          <a:off x="746125" y="3429000"/>
          <a:ext cx="11480800" cy="584200"/>
        </p:xfrm>
        <a:graphic>
          <a:graphicData uri="http://schemas.openxmlformats.org/presentationml/2006/ole">
            <mc:AlternateContent xmlns:mc="http://schemas.openxmlformats.org/markup-compatibility/2006">
              <mc:Choice xmlns:v="urn:schemas-microsoft-com:vml" Requires="v">
                <p:oleObj spid="_x0000_s26657" name="Document" r:id="rId13" imgW="11497045" imgH="593425" progId="Word.Document.8">
                  <p:embed/>
                </p:oleObj>
              </mc:Choice>
              <mc:Fallback>
                <p:oleObj name="Document" r:id="rId13" imgW="11497045" imgH="593425" progId="Word.Document.8">
                  <p:embed/>
                  <p:pic>
                    <p:nvPicPr>
                      <p:cNvPr id="0" name=""/>
                      <p:cNvPicPr/>
                      <p:nvPr/>
                    </p:nvPicPr>
                    <p:blipFill>
                      <a:blip r:embed="rId14"/>
                      <a:stretch>
                        <a:fillRect/>
                      </a:stretch>
                    </p:blipFill>
                    <p:spPr>
                      <a:xfrm>
                        <a:off x="746125" y="34290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blinds(horizontal)">
                                      <p:cBhvr>
                                        <p:cTn id="12" dur="500"/>
                                        <p:tgtEl>
                                          <p:spTgt spid="9"/>
                                        </p:tgtEl>
                                      </p:cBhvr>
                                    </p:animEffect>
                                  </p:childTnLst>
                                </p:cTn>
                              </p:par>
                              <p:par>
                                <p:cTn id="13" presetID="3" presetClass="entr" presetSubtype="1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3"/>
                                        </p:tgtEl>
                                        <p:attrNameLst>
                                          <p:attrName>style.visibility</p:attrName>
                                        </p:attrNameLst>
                                      </p:cBhvr>
                                      <p:to>
                                        <p:strVal val="visible"/>
                                      </p:to>
                                    </p:set>
                                    <p:animEffect transition="in" filter="blinds(horizontal)">
                                      <p:cBhvr>
                                        <p:cTn id="2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8" name="组合 17"/>
          <p:cNvGrpSpPr/>
          <p:nvPr/>
        </p:nvGrpSpPr>
        <p:grpSpPr>
          <a:xfrm>
            <a:off x="1630045" y="1628775"/>
            <a:ext cx="8901430" cy="3887470"/>
            <a:chOff x="2341" y="2565"/>
            <a:chExt cx="14018" cy="6122"/>
          </a:xfrm>
        </p:grpSpPr>
        <p:sp>
          <p:nvSpPr>
            <p:cNvPr id="7" name="圆角矩形 6"/>
            <p:cNvSpPr/>
            <p:nvPr>
              <p:custDataLst>
                <p:tags r:id="rId8"/>
              </p:custDataLst>
            </p:nvPr>
          </p:nvSpPr>
          <p:spPr>
            <a:xfrm>
              <a:off x="2341" y="2565"/>
              <a:ext cx="14018" cy="6123"/>
            </a:xfrm>
            <a:prstGeom prst="roundRect">
              <a:avLst>
                <a:gd name="adj" fmla="val 5095"/>
              </a:avLst>
            </a:prstGeom>
            <a:solidFill>
              <a:schemeClr val="bg1"/>
            </a:solidFill>
            <a:ln>
              <a:solidFill>
                <a:schemeClr val="accent3">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9" name="直接连接符 8"/>
            <p:cNvCxnSpPr/>
            <p:nvPr>
              <p:custDataLst>
                <p:tags r:id="rId9"/>
              </p:custDataLst>
            </p:nvPr>
          </p:nvCxnSpPr>
          <p:spPr>
            <a:xfrm>
              <a:off x="3281" y="4494"/>
              <a:ext cx="1216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custDataLst>
                <p:tags r:id="rId10"/>
              </p:custDataLst>
            </p:nvPr>
          </p:nvCxnSpPr>
          <p:spPr>
            <a:xfrm>
              <a:off x="3281" y="5626"/>
              <a:ext cx="12135"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cxnSp>
          <p:nvCxnSpPr>
            <p:cNvPr id="4" name="直接连接符 3"/>
            <p:cNvCxnSpPr/>
            <p:nvPr>
              <p:custDataLst>
                <p:tags r:id="rId11"/>
              </p:custDataLst>
            </p:nvPr>
          </p:nvCxnSpPr>
          <p:spPr>
            <a:xfrm>
              <a:off x="3281" y="6773"/>
              <a:ext cx="12166" cy="0"/>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grpSp>
      <p:sp>
        <p:nvSpPr>
          <p:cNvPr id="26" name="文本框 25">
            <a:hlinkClick r:id="rId13" action="ppaction://hlinksldjump"/>
          </p:cNvPr>
          <p:cNvSpPr txBox="1"/>
          <p:nvPr>
            <p:custDataLst>
              <p:tags r:id="rId1"/>
            </p:custDataLst>
          </p:nvPr>
        </p:nvSpPr>
        <p:spPr>
          <a:xfrm>
            <a:off x="5651246" y="4573905"/>
            <a:ext cx="1699260" cy="491490"/>
          </a:xfrm>
          <a:prstGeom prst="rect">
            <a:avLst/>
          </a:prstGeom>
          <a:solidFill>
            <a:schemeClr val="bg1">
              <a:lumMod val="85000"/>
            </a:schemeClr>
          </a:solidFill>
          <a:ln>
            <a:noFill/>
          </a:ln>
        </p:spPr>
        <p:txBody>
          <a:bodyPr wrap="square" rtlCol="0">
            <a:spAutoFit/>
          </a:bodyPr>
          <a:lstStyle/>
          <a:p>
            <a:pPr algn="ctr" defTabSz="914400">
              <a:spcBef>
                <a:spcPct val="0"/>
              </a:spcBef>
            </a:pPr>
            <a:r>
              <a:rPr lang="zh-CN" altLang="en-US" sz="2600" dirty="0">
                <a:solidFill>
                  <a:schemeClr val="accent3">
                    <a:lumMod val="75000"/>
                  </a:schemeClr>
                </a:solidFill>
                <a:latin typeface="微软雅黑" panose="020B0503020204020204" pitchFamily="34" charset="-122"/>
                <a:ea typeface="微软雅黑" panose="020B0503020204020204" pitchFamily="34" charset="-122"/>
              </a:rPr>
              <a:t>课时精练</a:t>
            </a:r>
          </a:p>
        </p:txBody>
      </p:sp>
      <p:sp>
        <p:nvSpPr>
          <p:cNvPr id="29" name="MH_SubTitle_1" descr="e7d195523061f1c0c7fdb8e83abb5dcf03375f2c8b662a4106267E0752567F7A4243849C9E2D773FC6511ADD776D3461389E8BB5BAFBB3C937DB9AB1E09A294486DA4CCF35679A92315A5BDF0C7F02D8DB0983A561B9AD4F9360F817F987ED6312BA78B3C26FE59D74499348EFC01217C87131E0D883B4A0A28311D4F4EF0E5123EE3175F2E8EA19">
            <a:hlinkClick r:id="rId14" action="ppaction://hlinksldjump"/>
          </p:cNvPr>
          <p:cNvSpPr txBox="1">
            <a:spLocks noChangeArrowheads="1"/>
          </p:cNvSpPr>
          <p:nvPr>
            <p:custDataLst>
              <p:tags r:id="rId2"/>
            </p:custDataLst>
          </p:nvPr>
        </p:nvSpPr>
        <p:spPr bwMode="auto">
          <a:xfrm>
            <a:off x="2207260" y="2347595"/>
            <a:ext cx="775652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algn="just">
              <a:lnSpc>
                <a:spcPct val="90000"/>
              </a:lnSpc>
              <a:spcBef>
                <a:spcPts val="750"/>
              </a:spcBef>
              <a:buFont typeface="Arial" panose="020B0604020202020204" pitchFamily="34" charset="0"/>
              <a:buNone/>
              <a:defRPr sz="3200">
                <a:solidFill>
                  <a:srgbClr val="161B1F"/>
                </a:solidFill>
                <a:latin typeface="明黑" panose="020B0300000000000000" pitchFamily="34" charset="-122"/>
                <a:ea typeface="明黑" panose="020B0300000000000000" pitchFamily="34" charset="-122"/>
              </a:defRPr>
            </a:lvl1pPr>
            <a:lvl2pPr marL="742950" indent="-285750">
              <a:lnSpc>
                <a:spcPct val="90000"/>
              </a:lnSpc>
              <a:spcBef>
                <a:spcPts val="375"/>
              </a:spcBef>
              <a:buFont typeface="Arial" panose="020B0604020202020204" pitchFamily="34" charset="0"/>
              <a:buChar char="•"/>
              <a:defRPr>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9pPr>
          </a:lstStyle>
          <a:p>
            <a:pPr algn="l">
              <a:lnSpc>
                <a:spcPct val="100000"/>
              </a:lnSpc>
              <a:spcBef>
                <a:spcPct val="0"/>
              </a:spcBef>
            </a:pPr>
            <a:r>
              <a:rPr lang="zh-CN" altLang="en-US" sz="2800" dirty="0">
                <a:solidFill>
                  <a:schemeClr val="tx1"/>
                </a:solidFill>
                <a:latin typeface="微软雅黑" panose="020B0503020204020204" pitchFamily="34" charset="-122"/>
                <a:ea typeface="微软雅黑" panose="020B0503020204020204" pitchFamily="34" charset="-122"/>
              </a:rPr>
              <a:t>一、直线与圆的位置关系的判断</a:t>
            </a:r>
          </a:p>
        </p:txBody>
      </p:sp>
      <p:sp>
        <p:nvSpPr>
          <p:cNvPr id="30" name="MH_SubTitle_1" descr="e7d195523061f1c0c7fdb8e83abb5dcf03375f2c8b662a4106267E0752567F7A4243849C9E2D773FC6511ADD776D3461389E8BB5BAFBB3C937DB9AB1E09A294486DA4CCF35679A92315A5BDF0C7F02D8DB0983A561B9AD4F9360F817F987ED6312BA78B3C26FE59D74499348EFC01217C87131E0D883B4A0A28311D4F4EF0E5123EE3175F2E8EA19">
            <a:hlinkClick r:id="rId15" action="ppaction://hlinksldjump"/>
          </p:cNvPr>
          <p:cNvSpPr txBox="1">
            <a:spLocks noChangeArrowheads="1"/>
          </p:cNvSpPr>
          <p:nvPr>
            <p:custDataLst>
              <p:tags r:id="rId3"/>
            </p:custDataLst>
          </p:nvPr>
        </p:nvSpPr>
        <p:spPr bwMode="auto">
          <a:xfrm>
            <a:off x="2207260" y="2992120"/>
            <a:ext cx="775652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algn="just">
              <a:lnSpc>
                <a:spcPct val="90000"/>
              </a:lnSpc>
              <a:spcBef>
                <a:spcPts val="750"/>
              </a:spcBef>
              <a:buFont typeface="Arial" panose="020B0604020202020204" pitchFamily="34" charset="0"/>
              <a:buNone/>
              <a:defRPr sz="3200">
                <a:solidFill>
                  <a:srgbClr val="161B1F"/>
                </a:solidFill>
                <a:latin typeface="明黑" panose="020B0300000000000000" pitchFamily="34" charset="-122"/>
                <a:ea typeface="明黑" panose="020B0300000000000000" pitchFamily="34" charset="-122"/>
              </a:defRPr>
            </a:lvl1pPr>
            <a:lvl2pPr marL="742950" indent="-285750">
              <a:lnSpc>
                <a:spcPct val="90000"/>
              </a:lnSpc>
              <a:spcBef>
                <a:spcPts val="375"/>
              </a:spcBef>
              <a:buFont typeface="Arial" panose="020B0604020202020204" pitchFamily="34" charset="0"/>
              <a:buChar char="•"/>
              <a:defRPr>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9pPr>
          </a:lstStyle>
          <a:p>
            <a:pPr algn="l">
              <a:lnSpc>
                <a:spcPct val="100000"/>
              </a:lnSpc>
              <a:spcBef>
                <a:spcPct val="0"/>
              </a:spcBef>
            </a:pPr>
            <a:r>
              <a:rPr lang="zh-CN" altLang="en-US" sz="2800" dirty="0">
                <a:solidFill>
                  <a:schemeClr val="tx1"/>
                </a:solidFill>
                <a:latin typeface="微软雅黑" panose="020B0503020204020204" pitchFamily="34" charset="-122"/>
                <a:ea typeface="微软雅黑" panose="020B0503020204020204" pitchFamily="34" charset="-122"/>
              </a:rPr>
              <a:t>二、圆的切线方程</a:t>
            </a:r>
            <a:endParaRPr lang="zh-CN" altLang="zh-CN" sz="2800" dirty="0">
              <a:solidFill>
                <a:schemeClr val="tx1"/>
              </a:solidFill>
              <a:latin typeface="微软雅黑" panose="020B0503020204020204" pitchFamily="34" charset="-122"/>
              <a:ea typeface="微软雅黑" panose="020B0503020204020204" pitchFamily="34" charset="-122"/>
            </a:endParaRPr>
          </a:p>
        </p:txBody>
      </p:sp>
      <p:sp>
        <p:nvSpPr>
          <p:cNvPr id="31" name="MH_SubTitle_1" descr="e7d195523061f1c0c7fdb8e83abb5dcf03375f2c8b662a4106267E0752567F7A4243849C9E2D773FC6511ADD776D3461389E8BB5BAFBB3C937DB9AB1E09A294486DA4CCF35679A92315A5BDF0C7F02D8DB0983A561B9AD4F9360F817F987ED6312BA78B3C26FE59D74499348EFC01217C87131E0D883B4A0A28311D4F4EF0E5123EE3175F2E8EA19">
            <a:hlinkClick r:id="rId16" action="ppaction://hlinksldjump"/>
          </p:cNvPr>
          <p:cNvSpPr txBox="1">
            <a:spLocks noChangeArrowheads="1"/>
          </p:cNvSpPr>
          <p:nvPr>
            <p:custDataLst>
              <p:tags r:id="rId4"/>
            </p:custDataLst>
          </p:nvPr>
        </p:nvSpPr>
        <p:spPr bwMode="auto">
          <a:xfrm>
            <a:off x="2207260" y="3769360"/>
            <a:ext cx="775652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lstStyle>
            <a:defPPr>
              <a:defRPr lang="zh-CN"/>
            </a:defPPr>
            <a:lvl1pPr algn="just">
              <a:lnSpc>
                <a:spcPct val="90000"/>
              </a:lnSpc>
              <a:spcBef>
                <a:spcPts val="750"/>
              </a:spcBef>
              <a:buFont typeface="Arial" panose="020B0604020202020204" pitchFamily="34" charset="0"/>
              <a:buNone/>
              <a:defRPr sz="3200">
                <a:solidFill>
                  <a:srgbClr val="161B1F"/>
                </a:solidFill>
                <a:latin typeface="明黑" panose="020B0300000000000000" pitchFamily="34" charset="-122"/>
                <a:ea typeface="明黑" panose="020B0300000000000000" pitchFamily="34" charset="-122"/>
              </a:defRPr>
            </a:lvl1pPr>
            <a:lvl2pPr marL="742950" indent="-285750">
              <a:lnSpc>
                <a:spcPct val="90000"/>
              </a:lnSpc>
              <a:spcBef>
                <a:spcPts val="375"/>
              </a:spcBef>
              <a:buFont typeface="Arial" panose="020B0604020202020204" pitchFamily="34" charset="0"/>
              <a:buChar char="•"/>
              <a:defRPr>
                <a:latin typeface="Calibri" panose="020F0502020204030204" pitchFamily="34" charset="0"/>
                <a:ea typeface="宋体" panose="02010600030101010101" pitchFamily="2" charset="-122"/>
              </a:defRPr>
            </a:lvl2pPr>
            <a:lvl3pPr marL="1143000" indent="-228600">
              <a:lnSpc>
                <a:spcPct val="90000"/>
              </a:lnSpc>
              <a:spcBef>
                <a:spcPts val="375"/>
              </a:spcBef>
              <a:buFont typeface="Arial" panose="020B0604020202020204" pitchFamily="34" charset="0"/>
              <a:buChar char="•"/>
              <a:defRPr sz="1500">
                <a:latin typeface="Calibri" panose="020F0502020204030204" pitchFamily="34" charset="0"/>
                <a:ea typeface="宋体" panose="02010600030101010101" pitchFamily="2" charset="-122"/>
              </a:defRPr>
            </a:lvl3pPr>
            <a:lvl4pPr marL="16002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4pPr>
            <a:lvl5pPr marL="2057400" indent="-228600">
              <a:lnSpc>
                <a:spcPct val="90000"/>
              </a:lnSpc>
              <a:spcBef>
                <a:spcPts val="375"/>
              </a:spcBef>
              <a:buFont typeface="Arial" panose="020B0604020202020204" pitchFamily="34" charset="0"/>
              <a:buChar char="•"/>
              <a:defRPr sz="1300">
                <a:latin typeface="Calibri" panose="020F0502020204030204" pitchFamily="34" charset="0"/>
                <a:ea typeface="宋体" panose="02010600030101010101" pitchFamily="2" charset="-122"/>
              </a:defRPr>
            </a:lvl5pPr>
            <a:lvl6pPr marL="25146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6pPr>
            <a:lvl7pPr marL="29718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7pPr>
            <a:lvl8pPr marL="34290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8pPr>
            <a:lvl9pPr marL="3886200" indent="-228600" eaLnBrk="0" fontAlgn="base" hangingPunct="0">
              <a:lnSpc>
                <a:spcPct val="90000"/>
              </a:lnSpc>
              <a:spcBef>
                <a:spcPts val="375"/>
              </a:spcBef>
              <a:spcAft>
                <a:spcPct val="0"/>
              </a:spcAft>
              <a:buFont typeface="Arial" panose="020B0604020202020204" pitchFamily="34" charset="0"/>
              <a:buChar char="•"/>
              <a:defRPr sz="1300">
                <a:latin typeface="Calibri" panose="020F0502020204030204" pitchFamily="34" charset="0"/>
                <a:ea typeface="宋体" panose="02010600030101010101" pitchFamily="2" charset="-122"/>
              </a:defRPr>
            </a:lvl9pPr>
          </a:lstStyle>
          <a:p>
            <a:pPr algn="l">
              <a:defRPr/>
            </a:pPr>
            <a:r>
              <a:rPr lang="zh-CN" altLang="en-US" sz="2800">
                <a:solidFill>
                  <a:schemeClr val="tx1"/>
                </a:solidFill>
                <a:latin typeface="微软雅黑" panose="020B0503020204020204" pitchFamily="34" charset="-122"/>
                <a:ea typeface="微软雅黑" panose="020B0503020204020204" pitchFamily="34" charset="-122"/>
              </a:rPr>
              <a:t>三、圆的弦长问题</a:t>
            </a:r>
            <a:endParaRPr lang="zh-CN" altLang="zh-CN" sz="2800" dirty="0">
              <a:solidFill>
                <a:schemeClr val="tx1"/>
              </a:solidFill>
              <a:latin typeface="微软雅黑" panose="020B0503020204020204" pitchFamily="34" charset="-122"/>
              <a:ea typeface="微软雅黑" panose="020B0503020204020204" pitchFamily="34" charset="-122"/>
            </a:endParaRPr>
          </a:p>
        </p:txBody>
      </p:sp>
      <p:sp>
        <p:nvSpPr>
          <p:cNvPr id="34" name="文本框 33">
            <a:hlinkClick r:id="rId17" action="ppaction://hlinksldjump"/>
          </p:cNvPr>
          <p:cNvSpPr txBox="1"/>
          <p:nvPr>
            <p:custDataLst>
              <p:tags r:id="rId5"/>
            </p:custDataLst>
          </p:nvPr>
        </p:nvSpPr>
        <p:spPr>
          <a:xfrm>
            <a:off x="3262630" y="4573905"/>
            <a:ext cx="1727835" cy="491490"/>
          </a:xfrm>
          <a:prstGeom prst="rect">
            <a:avLst/>
          </a:prstGeom>
          <a:solidFill>
            <a:schemeClr val="bg1">
              <a:lumMod val="85000"/>
            </a:schemeClr>
          </a:solidFill>
          <a:ln>
            <a:noFill/>
          </a:ln>
        </p:spPr>
        <p:txBody>
          <a:bodyPr wrap="square" rtlCol="0">
            <a:spAutoFit/>
          </a:bodyPr>
          <a:lstStyle/>
          <a:p>
            <a:pPr algn="ctr" defTabSz="914400">
              <a:spcBef>
                <a:spcPct val="0"/>
              </a:spcBef>
            </a:pPr>
            <a:r>
              <a:rPr lang="zh-CN" altLang="en-US" sz="2600" dirty="0">
                <a:solidFill>
                  <a:schemeClr val="accent3">
                    <a:lumMod val="75000"/>
                  </a:schemeClr>
                </a:solidFill>
                <a:latin typeface="微软雅黑" panose="020B0503020204020204" pitchFamily="34" charset="-122"/>
                <a:ea typeface="微软雅黑" panose="020B0503020204020204" pitchFamily="34" charset="-122"/>
              </a:rPr>
              <a:t>课堂达标</a:t>
            </a:r>
          </a:p>
        </p:txBody>
      </p:sp>
      <p:sp>
        <p:nvSpPr>
          <p:cNvPr id="12" name="梯形 11"/>
          <p:cNvSpPr/>
          <p:nvPr>
            <p:custDataLst>
              <p:tags r:id="rId6"/>
            </p:custDataLst>
          </p:nvPr>
        </p:nvSpPr>
        <p:spPr>
          <a:xfrm rot="10800000">
            <a:off x="4944110" y="1485265"/>
            <a:ext cx="2388235" cy="530860"/>
          </a:xfrm>
          <a:prstGeom prst="trapezoid">
            <a:avLst/>
          </a:prstGeom>
          <a:solidFill>
            <a:srgbClr val="6CA3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TextBox 8"/>
          <p:cNvSpPr txBox="1"/>
          <p:nvPr>
            <p:custDataLst>
              <p:tags r:id="rId7"/>
            </p:custDataLst>
          </p:nvPr>
        </p:nvSpPr>
        <p:spPr>
          <a:xfrm>
            <a:off x="5088255" y="1557655"/>
            <a:ext cx="2036445" cy="400050"/>
          </a:xfrm>
          <a:prstGeom prst="rect">
            <a:avLst/>
          </a:prstGeom>
          <a:noFill/>
        </p:spPr>
        <p:txBody>
          <a:bodyPr wrap="square" lIns="0" tIns="0" rIns="0" bIns="0" rtlCol="0" anchor="ctr">
            <a:noAutofit/>
          </a:bodyPr>
          <a:lstStyle/>
          <a:p>
            <a:pPr algn="ctr">
              <a:lnSpc>
                <a:spcPts val="3000"/>
              </a:lnSpc>
            </a:pPr>
            <a:r>
              <a:rPr lang="zh-CN" altLang="en-US" sz="2800" dirty="0" smtClean="0">
                <a:solidFill>
                  <a:prstClr val="white"/>
                </a:solidFill>
                <a:ea typeface="微软雅黑" panose="020B0503020204020204" pitchFamily="34" charset="-122"/>
                <a:sym typeface="Arial" panose="020B0604020202020204" pitchFamily="34" charset="0"/>
              </a:rPr>
              <a:t>内容索引</a:t>
            </a:r>
          </a:p>
        </p:txBody>
      </p:sp>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155254" y="760476"/>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11" name="组合 10"/>
          <p:cNvGrpSpPr/>
          <p:nvPr/>
        </p:nvGrpSpPr>
        <p:grpSpPr>
          <a:xfrm>
            <a:off x="390461" y="1573657"/>
            <a:ext cx="11373168" cy="3799586"/>
            <a:chOff x="274955" y="2526919"/>
            <a:chExt cx="11373168" cy="3799586"/>
          </a:xfrm>
        </p:grpSpPr>
        <p:sp>
          <p:nvSpPr>
            <p:cNvPr id="12" name="圆角矩形 11"/>
            <p:cNvSpPr/>
            <p:nvPr>
              <p:custDataLst>
                <p:tags r:id="rId4"/>
              </p:custDataLst>
            </p:nvPr>
          </p:nvSpPr>
          <p:spPr>
            <a:xfrm>
              <a:off x="274955" y="2639949"/>
              <a:ext cx="11373168" cy="3686556"/>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4" name="组合 13"/>
            <p:cNvGrpSpPr/>
            <p:nvPr/>
          </p:nvGrpSpPr>
          <p:grpSpPr>
            <a:xfrm>
              <a:off x="708025" y="2526919"/>
              <a:ext cx="620395" cy="215900"/>
              <a:chOff x="708025" y="2526919"/>
              <a:chExt cx="620395" cy="215900"/>
            </a:xfrm>
          </p:grpSpPr>
          <p:sp>
            <p:nvSpPr>
              <p:cNvPr id="17" name="矩形 16"/>
              <p:cNvSpPr/>
              <p:nvPr>
                <p:custDataLst>
                  <p:tags r:id="rId5"/>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8" name="图片 17"/>
              <p:cNvPicPr>
                <a:picLocks noChangeAspect="1"/>
              </p:cNvPicPr>
              <p:nvPr>
                <p:custDataLst>
                  <p:tags r:id="rId6"/>
                </p:custDataLst>
              </p:nvPr>
            </p:nvPicPr>
            <p:blipFill>
              <a:blip r:embed="rId8"/>
              <a:stretch>
                <a:fillRect/>
              </a:stretch>
            </p:blipFill>
            <p:spPr>
              <a:xfrm>
                <a:off x="822960" y="2526919"/>
                <a:ext cx="433070" cy="201930"/>
              </a:xfrm>
              <a:prstGeom prst="rect">
                <a:avLst/>
              </a:prstGeom>
            </p:spPr>
          </p:pic>
        </p:grpSp>
      </p:grpSp>
      <p:sp>
        <p:nvSpPr>
          <p:cNvPr id="19" name="矩形 18"/>
          <p:cNvSpPr/>
          <p:nvPr/>
        </p:nvSpPr>
        <p:spPr>
          <a:xfrm>
            <a:off x="505079" y="1904111"/>
            <a:ext cx="11537950"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由圆的方程，可知圆心坐标为</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a</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，半径</a:t>
            </a:r>
            <a:r>
              <a:rPr lang="en-US" altLang="zh-CN" sz="2600" b="1" i="1" kern="100" dirty="0">
                <a:latin typeface="Times New Roman"/>
                <a:ea typeface="宋体" pitchFamily="2" charset="-122"/>
                <a:cs typeface="Courier New"/>
              </a:rPr>
              <a:t>r</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301857638"/>
              </p:ext>
            </p:extLst>
          </p:nvPr>
        </p:nvGraphicFramePr>
        <p:xfrm>
          <a:off x="215900" y="203200"/>
          <a:ext cx="11722100" cy="1168400"/>
        </p:xfrm>
        <a:graphic>
          <a:graphicData uri="http://schemas.openxmlformats.org/presentationml/2006/ole">
            <mc:AlternateContent xmlns:mc="http://schemas.openxmlformats.org/markup-compatibility/2006">
              <mc:Choice xmlns:v="urn:schemas-microsoft-com:vml" Requires="v">
                <p:oleObj spid="_x0000_s27725" name="Document" r:id="rId9" imgW="11713422" imgH="1179442" progId="Word.Document.8">
                  <p:embed/>
                </p:oleObj>
              </mc:Choice>
              <mc:Fallback>
                <p:oleObj name="Document" r:id="rId9" imgW="11713422" imgH="1179442" progId="Word.Document.8">
                  <p:embed/>
                  <p:pic>
                    <p:nvPicPr>
                      <p:cNvPr id="0" name=""/>
                      <p:cNvPicPr/>
                      <p:nvPr/>
                    </p:nvPicPr>
                    <p:blipFill>
                      <a:blip r:embed="rId10"/>
                      <a:stretch>
                        <a:fillRect/>
                      </a:stretch>
                    </p:blipFill>
                    <p:spPr>
                      <a:xfrm>
                        <a:off x="215900" y="203200"/>
                        <a:ext cx="11722100" cy="1168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874381690"/>
              </p:ext>
            </p:extLst>
          </p:nvPr>
        </p:nvGraphicFramePr>
        <p:xfrm>
          <a:off x="485648" y="862076"/>
          <a:ext cx="10807700" cy="825500"/>
        </p:xfrm>
        <a:graphic>
          <a:graphicData uri="http://schemas.openxmlformats.org/presentationml/2006/ole">
            <mc:AlternateContent xmlns:mc="http://schemas.openxmlformats.org/markup-compatibility/2006">
              <mc:Choice xmlns:v="urn:schemas-microsoft-com:vml" Requires="v">
                <p:oleObj spid="_x0000_s27726" name="Document" r:id="rId12" imgW="10813481" imgH="823463" progId="Word.Document.8">
                  <p:embed/>
                </p:oleObj>
              </mc:Choice>
              <mc:Fallback>
                <p:oleObj name="Document" r:id="rId12" imgW="10813481" imgH="823463" progId="Word.Document.8">
                  <p:embed/>
                  <p:pic>
                    <p:nvPicPr>
                      <p:cNvPr id="0" name=""/>
                      <p:cNvPicPr/>
                      <p:nvPr/>
                    </p:nvPicPr>
                    <p:blipFill>
                      <a:blip r:embed="rId13"/>
                      <a:stretch>
                        <a:fillRect/>
                      </a:stretch>
                    </p:blipFill>
                    <p:spPr>
                      <a:xfrm>
                        <a:off x="485648" y="862076"/>
                        <a:ext cx="10807700" cy="825500"/>
                      </a:xfrm>
                      <a:prstGeom prst="rect">
                        <a:avLst/>
                      </a:prstGeom>
                    </p:spPr>
                  </p:pic>
                </p:oleObj>
              </mc:Fallback>
            </mc:AlternateContent>
          </a:graphicData>
        </a:graphic>
      </p:graphicFrame>
      <p:sp>
        <p:nvSpPr>
          <p:cNvPr id="13" name="TextBox 19"/>
          <p:cNvSpPr txBox="1"/>
          <p:nvPr>
            <p:custDataLst>
              <p:tags r:id="rId3"/>
            </p:custDataLst>
          </p:nvPr>
        </p:nvSpPr>
        <p:spPr>
          <a:xfrm>
            <a:off x="2544251" y="735076"/>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aphicFrame>
        <p:nvGraphicFramePr>
          <p:cNvPr id="4" name="对象 3"/>
          <p:cNvGraphicFramePr>
            <a:graphicFrameLocks noChangeAspect="1"/>
          </p:cNvGraphicFramePr>
          <p:nvPr>
            <p:extLst>
              <p:ext uri="{D42A27DB-BD31-4B8C-83A1-F6EECF244321}">
                <p14:modId xmlns:p14="http://schemas.microsoft.com/office/powerpoint/2010/main" val="1987190751"/>
              </p:ext>
            </p:extLst>
          </p:nvPr>
        </p:nvGraphicFramePr>
        <p:xfrm>
          <a:off x="600329" y="2679573"/>
          <a:ext cx="11480800" cy="584200"/>
        </p:xfrm>
        <a:graphic>
          <a:graphicData uri="http://schemas.openxmlformats.org/presentationml/2006/ole">
            <mc:AlternateContent xmlns:mc="http://schemas.openxmlformats.org/markup-compatibility/2006">
              <mc:Choice xmlns:v="urn:schemas-microsoft-com:vml" Requires="v">
                <p:oleObj spid="_x0000_s27727"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600329" y="2679573"/>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773629260"/>
              </p:ext>
            </p:extLst>
          </p:nvPr>
        </p:nvGraphicFramePr>
        <p:xfrm>
          <a:off x="660400" y="3263900"/>
          <a:ext cx="11328400" cy="965200"/>
        </p:xfrm>
        <a:graphic>
          <a:graphicData uri="http://schemas.openxmlformats.org/presentationml/2006/ole">
            <mc:AlternateContent xmlns:mc="http://schemas.openxmlformats.org/markup-compatibility/2006">
              <mc:Choice xmlns:v="urn:schemas-microsoft-com:vml" Requires="v">
                <p:oleObj spid="_x0000_s27728" name="Document" r:id="rId18" imgW="11497045" imgH="989162" progId="Word.Document.8">
                  <p:embed/>
                </p:oleObj>
              </mc:Choice>
              <mc:Fallback>
                <p:oleObj name="Document" r:id="rId18" imgW="11497045" imgH="989162" progId="Word.Document.8">
                  <p:embed/>
                  <p:pic>
                    <p:nvPicPr>
                      <p:cNvPr id="0" name=""/>
                      <p:cNvPicPr/>
                      <p:nvPr/>
                    </p:nvPicPr>
                    <p:blipFill>
                      <a:blip r:embed="rId19"/>
                      <a:stretch>
                        <a:fillRect/>
                      </a:stretch>
                    </p:blipFill>
                    <p:spPr>
                      <a:xfrm>
                        <a:off x="660400" y="3263900"/>
                        <a:ext cx="11328400" cy="9652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3117615840"/>
              </p:ext>
            </p:extLst>
          </p:nvPr>
        </p:nvGraphicFramePr>
        <p:xfrm>
          <a:off x="651256" y="4216400"/>
          <a:ext cx="11480800" cy="990600"/>
        </p:xfrm>
        <a:graphic>
          <a:graphicData uri="http://schemas.openxmlformats.org/presentationml/2006/ole">
            <mc:AlternateContent xmlns:mc="http://schemas.openxmlformats.org/markup-compatibility/2006">
              <mc:Choice xmlns:v="urn:schemas-microsoft-com:vml" Requires="v">
                <p:oleObj spid="_x0000_s27729" name="Document" r:id="rId21" imgW="11497045" imgH="989162" progId="Word.Document.8">
                  <p:embed/>
                </p:oleObj>
              </mc:Choice>
              <mc:Fallback>
                <p:oleObj name="Document" r:id="rId21" imgW="11497045" imgH="989162" progId="Word.Document.8">
                  <p:embed/>
                  <p:pic>
                    <p:nvPicPr>
                      <p:cNvPr id="0" name=""/>
                      <p:cNvPicPr/>
                      <p:nvPr/>
                    </p:nvPicPr>
                    <p:blipFill>
                      <a:blip r:embed="rId22"/>
                      <a:stretch>
                        <a:fillRect/>
                      </a:stretch>
                    </p:blipFill>
                    <p:spPr>
                      <a:xfrm>
                        <a:off x="651256" y="4216400"/>
                        <a:ext cx="11480800" cy="9906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linds(horizontal)">
                                      <p:cBhvr>
                                        <p:cTn id="10" dur="500"/>
                                        <p:tgtEl>
                                          <p:spTgt spid="13"/>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blinds(horizontal)">
                                      <p:cBhvr>
                                        <p:cTn id="15" dur="500"/>
                                        <p:tgtEl>
                                          <p:spTgt spid="11"/>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blinds(horizontal)">
                                      <p:cBhvr>
                                        <p:cTn id="18" dur="500"/>
                                        <p:tgtEl>
                                          <p:spTgt spid="19"/>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linds(horizontal)">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blinds(horizontal)">
                                      <p:cBhvr>
                                        <p:cTn id="28" dur="500"/>
                                        <p:tgtEl>
                                          <p:spTgt spid="5"/>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blinds(horizontal)">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19" grpId="0"/>
      <p:bldP spid="13"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5937183" y="1119281"/>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sp>
        <p:nvSpPr>
          <p:cNvPr id="9" name="矩形 8"/>
          <p:cNvSpPr/>
          <p:nvPr>
            <p:custDataLst>
              <p:tags r:id="rId3"/>
            </p:custDataLst>
          </p:nvPr>
        </p:nvSpPr>
        <p:spPr>
          <a:xfrm>
            <a:off x="206211" y="74422"/>
            <a:ext cx="11526120" cy="1216743"/>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a:latin typeface="Times New Roman"/>
                <a:cs typeface="Courier New"/>
              </a:rPr>
              <a:t>4.</a:t>
            </a:r>
            <a:r>
              <a:rPr lang="zh-CN" altLang="zh-CN" sz="2600" b="1" kern="100" dirty="0">
                <a:latin typeface="Times New Roman"/>
                <a:cs typeface="Times New Roman"/>
              </a:rPr>
              <a:t>已知圆</a:t>
            </a:r>
            <a:r>
              <a:rPr lang="en-US" altLang="zh-CN" sz="2600" b="1" i="1" kern="100" dirty="0">
                <a:latin typeface="Times New Roman"/>
                <a:cs typeface="Courier New"/>
              </a:rPr>
              <a:t>C</a:t>
            </a:r>
            <a:r>
              <a:rPr lang="zh-CN" altLang="zh-CN" sz="2600" b="1" kern="100" dirty="0">
                <a:latin typeface="Times New Roman"/>
                <a:cs typeface="Times New Roman"/>
              </a:rPr>
              <a:t>与直线</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及</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都相切，圆心在直线</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上，则圆</a:t>
            </a:r>
            <a:r>
              <a:rPr lang="en-US" altLang="zh-CN" sz="2600" b="1" i="1" kern="100" dirty="0">
                <a:latin typeface="Times New Roman"/>
                <a:cs typeface="Courier New"/>
              </a:rPr>
              <a:t>C</a:t>
            </a:r>
            <a:r>
              <a:rPr lang="zh-CN" altLang="zh-CN" sz="2600" b="1" kern="100" dirty="0">
                <a:latin typeface="Times New Roman"/>
                <a:cs typeface="Times New Roman"/>
              </a:rPr>
              <a:t>的方程为</a:t>
            </a:r>
            <a:endParaRPr lang="zh-CN" altLang="zh-CN" sz="1050" kern="100" dirty="0">
              <a:effectLst/>
              <a:latin typeface="宋体"/>
              <a:cs typeface="Courier New"/>
            </a:endParaRPr>
          </a:p>
        </p:txBody>
      </p:sp>
      <p:grpSp>
        <p:nvGrpSpPr>
          <p:cNvPr id="10" name="组合 9"/>
          <p:cNvGrpSpPr/>
          <p:nvPr/>
        </p:nvGrpSpPr>
        <p:grpSpPr>
          <a:xfrm>
            <a:off x="593788" y="2564892"/>
            <a:ext cx="11373168" cy="3494405"/>
            <a:chOff x="274955" y="2526919"/>
            <a:chExt cx="11373168" cy="3494405"/>
          </a:xfrm>
        </p:grpSpPr>
        <p:sp>
          <p:nvSpPr>
            <p:cNvPr id="11" name="圆角矩形 10"/>
            <p:cNvSpPr/>
            <p:nvPr>
              <p:custDataLst>
                <p:tags r:id="rId5"/>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2" name="组合 11"/>
            <p:cNvGrpSpPr/>
            <p:nvPr/>
          </p:nvGrpSpPr>
          <p:grpSpPr>
            <a:xfrm>
              <a:off x="708025" y="2526919"/>
              <a:ext cx="620395" cy="215900"/>
              <a:chOff x="708025" y="2526919"/>
              <a:chExt cx="620395" cy="215900"/>
            </a:xfrm>
          </p:grpSpPr>
          <p:sp>
            <p:nvSpPr>
              <p:cNvPr id="14" name="矩形 13"/>
              <p:cNvSpPr/>
              <p:nvPr>
                <p:custDataLst>
                  <p:tags r:id="rId6"/>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7"/>
                </p:custDataLst>
              </p:nvPr>
            </p:nvPicPr>
            <p:blipFill>
              <a:blip r:embed="rId9"/>
              <a:stretch>
                <a:fillRect/>
              </a:stretch>
            </p:blipFill>
            <p:spPr>
              <a:xfrm>
                <a:off x="822960" y="2526919"/>
                <a:ext cx="433070" cy="201930"/>
              </a:xfrm>
              <a:prstGeom prst="rect">
                <a:avLst/>
              </a:prstGeom>
            </p:spPr>
          </p:pic>
        </p:grpSp>
      </p:grpSp>
      <p:sp>
        <p:nvSpPr>
          <p:cNvPr id="18" name="矩形 17"/>
          <p:cNvSpPr/>
          <p:nvPr/>
        </p:nvSpPr>
        <p:spPr>
          <a:xfrm>
            <a:off x="721106" y="2819019"/>
            <a:ext cx="11537950" cy="692497"/>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Times New Roman"/>
                <a:ea typeface="宋体" pitchFamily="2" charset="-122"/>
              </a:rPr>
              <a:t>(1)</a:t>
            </a:r>
            <a:r>
              <a:rPr lang="zh-CN" altLang="zh-CN" sz="2600" b="1" kern="100" dirty="0">
                <a:latin typeface="Times New Roman"/>
                <a:ea typeface="黑体"/>
                <a:cs typeface="Times New Roman"/>
              </a:rPr>
              <a:t>法一</a:t>
            </a:r>
            <a:r>
              <a:rPr lang="zh-CN" altLang="zh-CN" sz="2600" b="1" kern="100" dirty="0">
                <a:latin typeface="Times New Roman"/>
                <a:ea typeface="宋体" pitchFamily="2" charset="-122"/>
                <a:cs typeface="Times New Roman"/>
              </a:rPr>
              <a:t>　设圆心坐标为</a:t>
            </a:r>
            <a:r>
              <a:rPr lang="en-US" altLang="zh-CN" sz="2600" b="1" kern="100" dirty="0">
                <a:latin typeface="Times New Roman"/>
                <a:ea typeface="宋体" pitchFamily="2" charset="-122"/>
              </a:rPr>
              <a:t>(</a:t>
            </a:r>
            <a:r>
              <a:rPr lang="en-US" altLang="zh-CN" sz="2600" b="1" i="1" kern="100" dirty="0">
                <a:latin typeface="Times New Roman"/>
                <a:ea typeface="宋体" pitchFamily="2" charset="-122"/>
              </a:rPr>
              <a:t>a</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rPr>
              <a:t>a</a:t>
            </a:r>
            <a:r>
              <a:rPr lang="en-US" altLang="zh-CN" sz="2600" b="1" kern="100" dirty="0">
                <a:latin typeface="Times New Roman"/>
                <a:ea typeface="宋体" pitchFamily="2" charset="-122"/>
              </a:rPr>
              <a:t>)</a:t>
            </a:r>
            <a:r>
              <a:rPr lang="zh-CN" altLang="zh-CN" sz="2600" b="1" kern="100" dirty="0">
                <a:latin typeface="Times New Roman"/>
                <a:ea typeface="宋体" pitchFamily="2" charset="-122"/>
                <a:cs typeface="Times New Roman"/>
              </a:rPr>
              <a:t>，</a:t>
            </a:r>
            <a:endParaRPr lang="zh-CN" altLang="zh-CN" sz="1050" kern="100" dirty="0">
              <a:effectLst/>
              <a:latin typeface="宋体" panose="02010600030101010101" pitchFamily="2" charset="-122"/>
              <a:cs typeface="Courier New" panose="02070309020205020404"/>
            </a:endParaRPr>
          </a:p>
        </p:txBody>
      </p:sp>
      <p:sp>
        <p:nvSpPr>
          <p:cNvPr id="13" name="矩形 12"/>
          <p:cNvSpPr/>
          <p:nvPr>
            <p:custDataLst>
              <p:tags r:id="rId4"/>
            </p:custDataLst>
          </p:nvPr>
        </p:nvSpPr>
        <p:spPr>
          <a:xfrm>
            <a:off x="638317" y="1227955"/>
            <a:ext cx="10966708" cy="1292662"/>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Times New Roman"/>
                <a:cs typeface="Courier New"/>
              </a:rPr>
              <a:t>A.(</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smtClean="0">
                <a:latin typeface="Times New Roman"/>
                <a:cs typeface="Courier New"/>
              </a:rPr>
              <a:t>3			B</a:t>
            </a:r>
            <a:r>
              <a:rPr lang="en-US" altLang="zh-CN" sz="2600" b="1" kern="100" dirty="0">
                <a:latin typeface="Times New Roman"/>
                <a:cs typeface="Courier New"/>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2</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Times New Roman"/>
                <a:cs typeface="Courier New"/>
              </a:rPr>
              <a:t>C.(</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smtClean="0">
                <a:latin typeface="Times New Roman"/>
                <a:cs typeface="Courier New"/>
              </a:rPr>
              <a:t>2			D</a:t>
            </a:r>
            <a:r>
              <a:rPr lang="en-US" altLang="zh-CN" sz="2600" b="1" kern="100" dirty="0">
                <a:latin typeface="Times New Roman"/>
                <a:cs typeface="Courier New"/>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2</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069740045"/>
              </p:ext>
            </p:extLst>
          </p:nvPr>
        </p:nvGraphicFramePr>
        <p:xfrm>
          <a:off x="803529" y="3366008"/>
          <a:ext cx="11112500" cy="990600"/>
        </p:xfrm>
        <a:graphic>
          <a:graphicData uri="http://schemas.openxmlformats.org/presentationml/2006/ole">
            <mc:AlternateContent xmlns:mc="http://schemas.openxmlformats.org/markup-compatibility/2006">
              <mc:Choice xmlns:v="urn:schemas-microsoft-com:vml" Requires="v">
                <p:oleObj spid="_x0000_s28719" name="Document" r:id="rId11" imgW="11118528" imgH="989162" progId="Word.Document.8">
                  <p:embed/>
                </p:oleObj>
              </mc:Choice>
              <mc:Fallback>
                <p:oleObj name="Document" r:id="rId11" imgW="11118528" imgH="989162" progId="Word.Document.8">
                  <p:embed/>
                  <p:pic>
                    <p:nvPicPr>
                      <p:cNvPr id="0" name=""/>
                      <p:cNvPicPr/>
                      <p:nvPr/>
                    </p:nvPicPr>
                    <p:blipFill>
                      <a:blip r:embed="rId12"/>
                      <a:stretch>
                        <a:fillRect/>
                      </a:stretch>
                    </p:blipFill>
                    <p:spPr>
                      <a:xfrm>
                        <a:off x="803529" y="3366008"/>
                        <a:ext cx="11112500" cy="9906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464811588"/>
              </p:ext>
            </p:extLst>
          </p:nvPr>
        </p:nvGraphicFramePr>
        <p:xfrm>
          <a:off x="867283" y="4318000"/>
          <a:ext cx="11480800" cy="584200"/>
        </p:xfrm>
        <a:graphic>
          <a:graphicData uri="http://schemas.openxmlformats.org/presentationml/2006/ole">
            <mc:AlternateContent xmlns:mc="http://schemas.openxmlformats.org/markup-compatibility/2006">
              <mc:Choice xmlns:v="urn:schemas-microsoft-com:vml" Requires="v">
                <p:oleObj spid="_x0000_s28720" name="Document" r:id="rId14" imgW="11497045" imgH="593425" progId="Word.Document.8">
                  <p:embed/>
                </p:oleObj>
              </mc:Choice>
              <mc:Fallback>
                <p:oleObj name="Document" r:id="rId14" imgW="11497045" imgH="593425" progId="Word.Document.8">
                  <p:embed/>
                  <p:pic>
                    <p:nvPicPr>
                      <p:cNvPr id="0" name=""/>
                      <p:cNvPicPr/>
                      <p:nvPr/>
                    </p:nvPicPr>
                    <p:blipFill>
                      <a:blip r:embed="rId15"/>
                      <a:stretch>
                        <a:fillRect/>
                      </a:stretch>
                    </p:blipFill>
                    <p:spPr>
                      <a:xfrm>
                        <a:off x="867283" y="4318000"/>
                        <a:ext cx="11480800" cy="5842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062953533"/>
              </p:ext>
            </p:extLst>
          </p:nvPr>
        </p:nvGraphicFramePr>
        <p:xfrm>
          <a:off x="911352" y="4865624"/>
          <a:ext cx="10312400" cy="1181100"/>
        </p:xfrm>
        <a:graphic>
          <a:graphicData uri="http://schemas.openxmlformats.org/presentationml/2006/ole">
            <mc:AlternateContent xmlns:mc="http://schemas.openxmlformats.org/markup-compatibility/2006">
              <mc:Choice xmlns:v="urn:schemas-microsoft-com:vml" Requires="v">
                <p:oleObj spid="_x0000_s28721" name="Document" r:id="rId17" imgW="10317916" imgH="1186851" progId="Word.Document.8">
                  <p:embed/>
                </p:oleObj>
              </mc:Choice>
              <mc:Fallback>
                <p:oleObj name="Document" r:id="rId17" imgW="10317916" imgH="1186851" progId="Word.Document.8">
                  <p:embed/>
                  <p:pic>
                    <p:nvPicPr>
                      <p:cNvPr id="0" name=""/>
                      <p:cNvPicPr/>
                      <p:nvPr/>
                    </p:nvPicPr>
                    <p:blipFill>
                      <a:blip r:embed="rId18"/>
                      <a:stretch>
                        <a:fillRect/>
                      </a:stretch>
                    </p:blipFill>
                    <p:spPr>
                      <a:xfrm>
                        <a:off x="911352" y="4865624"/>
                        <a:ext cx="10312400" cy="11811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blinds(horizontal)">
                                      <p:cBhvr>
                                        <p:cTn id="15" dur="500"/>
                                        <p:tgtEl>
                                          <p:spTgt spid="18"/>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linds(horizontal)">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blinds(horizontal)">
                                      <p:cBhvr>
                                        <p:cTn id="3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1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4596511" y="633349"/>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sp>
        <p:nvSpPr>
          <p:cNvPr id="12" name="矩形 11"/>
          <p:cNvSpPr/>
          <p:nvPr>
            <p:custDataLst>
              <p:tags r:id="rId3"/>
            </p:custDataLst>
          </p:nvPr>
        </p:nvSpPr>
        <p:spPr>
          <a:xfrm>
            <a:off x="250571" y="144179"/>
            <a:ext cx="11412000" cy="1892826"/>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dirty="0">
                <a:latin typeface="Times New Roman"/>
                <a:cs typeface="Courier New"/>
              </a:rPr>
              <a:t>5.</a:t>
            </a:r>
            <a:r>
              <a:rPr lang="zh-CN" altLang="zh-CN" sz="2600" b="1" kern="100" dirty="0">
                <a:latin typeface="Times New Roman"/>
                <a:cs typeface="Times New Roman"/>
              </a:rPr>
              <a:t>已知圆</a:t>
            </a:r>
            <a:r>
              <a:rPr lang="en-US" altLang="zh-CN" sz="2600" b="1" i="1" kern="100" dirty="0">
                <a:latin typeface="Times New Roman"/>
                <a:cs typeface="Courier New"/>
              </a:rPr>
              <a:t>x</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y</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9</a:t>
            </a:r>
            <a:r>
              <a:rPr lang="zh-CN" altLang="zh-CN" sz="2600" b="1" kern="100" dirty="0">
                <a:latin typeface="Times New Roman"/>
                <a:cs typeface="Times New Roman"/>
              </a:rPr>
              <a:t>的弦过点</a:t>
            </a:r>
            <a:r>
              <a:rPr lang="en-US" altLang="zh-CN" sz="2600" b="1" i="1" kern="100" dirty="0">
                <a:latin typeface="Times New Roman"/>
                <a:cs typeface="Courier New"/>
              </a:rPr>
              <a:t>P</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，当弦长最短时，该弦所在直线的方程为</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a:t>
            </a:r>
            <a:r>
              <a:rPr lang="en-US" altLang="zh-CN" sz="2600" b="1" kern="100" dirty="0" err="1" smtClean="0">
                <a:latin typeface="Times New Roman"/>
                <a:cs typeface="Courier New"/>
              </a:rPr>
              <a:t>A.</a:t>
            </a:r>
            <a:r>
              <a:rPr lang="en-US" altLang="zh-CN" sz="2600" b="1" i="1" kern="100" dirty="0" err="1" smtClean="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0 </a:t>
            </a:r>
            <a:r>
              <a:rPr lang="en-US" altLang="zh-CN" sz="2600" b="1" kern="100" dirty="0" smtClean="0">
                <a:latin typeface="Times New Roman"/>
                <a:cs typeface="Courier New"/>
              </a:rPr>
              <a:t>			</a:t>
            </a:r>
            <a:r>
              <a:rPr lang="en-US" altLang="zh-CN" sz="2600" b="1" kern="100" dirty="0">
                <a:latin typeface="Times New Roman"/>
                <a:cs typeface="Courier New"/>
              </a:rPr>
              <a:t>	</a:t>
            </a:r>
            <a:r>
              <a:rPr lang="en-US" altLang="zh-CN" sz="2600" b="1" kern="100" dirty="0" err="1">
                <a:latin typeface="Times New Roman"/>
                <a:cs typeface="Courier New"/>
              </a:rPr>
              <a:t>B.</a:t>
            </a:r>
            <a:r>
              <a:rPr lang="en-US" altLang="zh-CN" sz="2600" b="1" i="1" kern="100" dirty="0" err="1">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C.2</a:t>
            </a:r>
            <a:r>
              <a:rPr lang="en-US" altLang="zh-CN" sz="2600" b="1" i="1" kern="100" dirty="0" smtClean="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0 	</a:t>
            </a:r>
            <a:r>
              <a:rPr lang="en-US" altLang="zh-CN" sz="2600" b="1" kern="100" dirty="0" smtClean="0">
                <a:latin typeface="Times New Roman"/>
                <a:cs typeface="Courier New"/>
              </a:rPr>
              <a:t>			</a:t>
            </a:r>
            <a:r>
              <a:rPr lang="en-US" altLang="zh-CN" sz="2600" b="1" kern="100" dirty="0" err="1" smtClean="0">
                <a:latin typeface="Times New Roman"/>
                <a:cs typeface="Courier New"/>
              </a:rPr>
              <a:t>D.</a:t>
            </a:r>
            <a:r>
              <a:rPr lang="en-US" altLang="zh-CN" sz="2600" b="1" i="1" kern="100" dirty="0" err="1" smtClean="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effectLst/>
              <a:latin typeface="宋体"/>
              <a:cs typeface="Courier New"/>
            </a:endParaRPr>
          </a:p>
        </p:txBody>
      </p:sp>
      <p:grpSp>
        <p:nvGrpSpPr>
          <p:cNvPr id="14" name="组合 13"/>
          <p:cNvGrpSpPr/>
          <p:nvPr/>
        </p:nvGrpSpPr>
        <p:grpSpPr>
          <a:xfrm>
            <a:off x="581215" y="2056511"/>
            <a:ext cx="11373168" cy="3494405"/>
            <a:chOff x="274955" y="2526919"/>
            <a:chExt cx="11373168" cy="3494405"/>
          </a:xfrm>
        </p:grpSpPr>
        <p:sp>
          <p:nvSpPr>
            <p:cNvPr id="17" name="圆角矩形 16"/>
            <p:cNvSpPr/>
            <p:nvPr>
              <p:custDataLst>
                <p:tags r:id="rId4"/>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8" name="组合 17"/>
            <p:cNvGrpSpPr/>
            <p:nvPr/>
          </p:nvGrpSpPr>
          <p:grpSpPr>
            <a:xfrm>
              <a:off x="708025" y="2526919"/>
              <a:ext cx="620395" cy="215900"/>
              <a:chOff x="708025" y="2526919"/>
              <a:chExt cx="620395" cy="215900"/>
            </a:xfrm>
          </p:grpSpPr>
          <p:sp>
            <p:nvSpPr>
              <p:cNvPr id="19" name="矩形 18"/>
              <p:cNvSpPr/>
              <p:nvPr>
                <p:custDataLst>
                  <p:tags r:id="rId5"/>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0" name="图片 19"/>
              <p:cNvPicPr>
                <a:picLocks noChangeAspect="1"/>
              </p:cNvPicPr>
              <p:nvPr>
                <p:custDataLst>
                  <p:tags r:id="rId6"/>
                </p:custDataLst>
              </p:nvPr>
            </p:nvPicPr>
            <p:blipFill>
              <a:blip r:embed="rId8"/>
              <a:stretch>
                <a:fillRect/>
              </a:stretch>
            </p:blipFill>
            <p:spPr>
              <a:xfrm>
                <a:off x="822960" y="2526919"/>
                <a:ext cx="433070" cy="201930"/>
              </a:xfrm>
              <a:prstGeom prst="rect">
                <a:avLst/>
              </a:prstGeom>
            </p:spPr>
          </p:pic>
        </p:grpSp>
      </p:grpSp>
      <p:sp>
        <p:nvSpPr>
          <p:cNvPr id="21" name="矩形 20"/>
          <p:cNvSpPr/>
          <p:nvPr/>
        </p:nvSpPr>
        <p:spPr>
          <a:xfrm>
            <a:off x="695833" y="2310765"/>
            <a:ext cx="11537950"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当弦长最短时，该弦所在直线与过点</a:t>
            </a:r>
            <a:r>
              <a:rPr lang="en-US" altLang="zh-CN" sz="2600" b="1" i="1" kern="100" dirty="0">
                <a:latin typeface="Times New Roman"/>
                <a:ea typeface="宋体" pitchFamily="2" charset="-122"/>
                <a:cs typeface="Courier New"/>
              </a:rPr>
              <a:t>P</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的直径垂直</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089552122"/>
              </p:ext>
            </p:extLst>
          </p:nvPr>
        </p:nvGraphicFramePr>
        <p:xfrm>
          <a:off x="816102" y="2908300"/>
          <a:ext cx="10998200" cy="990600"/>
        </p:xfrm>
        <a:graphic>
          <a:graphicData uri="http://schemas.openxmlformats.org/presentationml/2006/ole">
            <mc:AlternateContent xmlns:mc="http://schemas.openxmlformats.org/markup-compatibility/2006">
              <mc:Choice xmlns:v="urn:schemas-microsoft-com:vml" Requires="v">
                <p:oleObj spid="_x0000_s29743" name="Document" r:id="rId10" imgW="11004000" imgH="989162" progId="Word.Document.8">
                  <p:embed/>
                </p:oleObj>
              </mc:Choice>
              <mc:Fallback>
                <p:oleObj name="Document" r:id="rId10" imgW="11004000" imgH="989162" progId="Word.Document.8">
                  <p:embed/>
                  <p:pic>
                    <p:nvPicPr>
                      <p:cNvPr id="0" name=""/>
                      <p:cNvPicPr/>
                      <p:nvPr/>
                    </p:nvPicPr>
                    <p:blipFill>
                      <a:blip r:embed="rId11"/>
                      <a:stretch>
                        <a:fillRect/>
                      </a:stretch>
                    </p:blipFill>
                    <p:spPr>
                      <a:xfrm>
                        <a:off x="816102" y="2908300"/>
                        <a:ext cx="10998200" cy="9906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406046111"/>
              </p:ext>
            </p:extLst>
          </p:nvPr>
        </p:nvGraphicFramePr>
        <p:xfrm>
          <a:off x="850900" y="3771900"/>
          <a:ext cx="11328400" cy="774700"/>
        </p:xfrm>
        <a:graphic>
          <a:graphicData uri="http://schemas.openxmlformats.org/presentationml/2006/ole">
            <mc:AlternateContent xmlns:mc="http://schemas.openxmlformats.org/markup-compatibility/2006">
              <mc:Choice xmlns:v="urn:schemas-microsoft-com:vml" Requires="v">
                <p:oleObj spid="_x0000_s29744" name="Document" r:id="rId13" imgW="11497045" imgH="791114" progId="Word.Document.8">
                  <p:embed/>
                </p:oleObj>
              </mc:Choice>
              <mc:Fallback>
                <p:oleObj name="Document" r:id="rId13" imgW="11497045" imgH="791114" progId="Word.Document.8">
                  <p:embed/>
                  <p:pic>
                    <p:nvPicPr>
                      <p:cNvPr id="0" name=""/>
                      <p:cNvPicPr/>
                      <p:nvPr/>
                    </p:nvPicPr>
                    <p:blipFill>
                      <a:blip r:embed="rId14"/>
                      <a:stretch>
                        <a:fillRect/>
                      </a:stretch>
                    </p:blipFill>
                    <p:spPr>
                      <a:xfrm>
                        <a:off x="850900" y="3771900"/>
                        <a:ext cx="11328400" cy="7747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068809344"/>
              </p:ext>
            </p:extLst>
          </p:nvPr>
        </p:nvGraphicFramePr>
        <p:xfrm>
          <a:off x="841883" y="4496435"/>
          <a:ext cx="11480800" cy="787400"/>
        </p:xfrm>
        <a:graphic>
          <a:graphicData uri="http://schemas.openxmlformats.org/presentationml/2006/ole">
            <mc:AlternateContent xmlns:mc="http://schemas.openxmlformats.org/markup-compatibility/2006">
              <mc:Choice xmlns:v="urn:schemas-microsoft-com:vml" Requires="v">
                <p:oleObj spid="_x0000_s29745" name="Document" r:id="rId16" imgW="11497045" imgH="791114" progId="Word.Document.8">
                  <p:embed/>
                </p:oleObj>
              </mc:Choice>
              <mc:Fallback>
                <p:oleObj name="Document" r:id="rId16" imgW="11497045" imgH="791114" progId="Word.Document.8">
                  <p:embed/>
                  <p:pic>
                    <p:nvPicPr>
                      <p:cNvPr id="0" name=""/>
                      <p:cNvPicPr/>
                      <p:nvPr/>
                    </p:nvPicPr>
                    <p:blipFill>
                      <a:blip r:embed="rId17"/>
                      <a:stretch>
                        <a:fillRect/>
                      </a:stretch>
                    </p:blipFill>
                    <p:spPr>
                      <a:xfrm>
                        <a:off x="841883" y="4496435"/>
                        <a:ext cx="11480800" cy="7874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blinds(horizontal)">
                                      <p:cBhvr>
                                        <p:cTn id="12" dur="500"/>
                                        <p:tgtEl>
                                          <p:spTgt spid="14"/>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21"/>
                                        </p:tgtEl>
                                        <p:attrNameLst>
                                          <p:attrName>style.visibility</p:attrName>
                                        </p:attrNameLst>
                                      </p:cBhvr>
                                      <p:to>
                                        <p:strVal val="visible"/>
                                      </p:to>
                                    </p:set>
                                    <p:animEffect transition="in" filter="blinds(horizontal)">
                                      <p:cBhvr>
                                        <p:cTn id="15" dur="500"/>
                                        <p:tgtEl>
                                          <p:spTgt spid="21"/>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2"/>
                                        </p:tgtEl>
                                        <p:attrNameLst>
                                          <p:attrName>style.visibility</p:attrName>
                                        </p:attrNameLst>
                                      </p:cBhvr>
                                      <p:to>
                                        <p:strVal val="visible"/>
                                      </p:to>
                                    </p:set>
                                    <p:animEffect transition="in" filter="blinds(horizontal)">
                                      <p:cBhvr>
                                        <p:cTn id="20" dur="500"/>
                                        <p:tgtEl>
                                          <p:spTgt spid="2"/>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linds(horizontal)">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4"/>
                                        </p:tgtEl>
                                        <p:attrNameLst>
                                          <p:attrName>style.visibility</p:attrName>
                                        </p:attrNameLst>
                                      </p:cBhvr>
                                      <p:to>
                                        <p:strVal val="visible"/>
                                      </p:to>
                                    </p:set>
                                    <p:animEffect transition="in" filter="blinds(horizontal)">
                                      <p:cBhvr>
                                        <p:cTn id="30"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P spid="21"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555688" y="1484757"/>
            <a:ext cx="11373168" cy="2376297"/>
            <a:chOff x="274955" y="2526919"/>
            <a:chExt cx="11373168" cy="2376297"/>
          </a:xfrm>
        </p:grpSpPr>
        <p:sp>
          <p:nvSpPr>
            <p:cNvPr id="9" name="圆角矩形 8"/>
            <p:cNvSpPr/>
            <p:nvPr>
              <p:custDataLst>
                <p:tags r:id="rId2"/>
              </p:custDataLst>
            </p:nvPr>
          </p:nvSpPr>
          <p:spPr>
            <a:xfrm>
              <a:off x="274955" y="2639949"/>
              <a:ext cx="11373168" cy="2263267"/>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0" name="组合 9"/>
            <p:cNvGrpSpPr/>
            <p:nvPr/>
          </p:nvGrpSpPr>
          <p:grpSpPr>
            <a:xfrm>
              <a:off x="708025" y="2526919"/>
              <a:ext cx="620395" cy="215900"/>
              <a:chOff x="708025" y="2526919"/>
              <a:chExt cx="620395" cy="215900"/>
            </a:xfrm>
          </p:grpSpPr>
          <p:sp>
            <p:nvSpPr>
              <p:cNvPr id="11" name="矩形 10"/>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2" name="图片 11"/>
              <p:cNvPicPr>
                <a:picLocks noChangeAspect="1"/>
              </p:cNvPicPr>
              <p:nvPr>
                <p:custDataLst>
                  <p:tags r:id="rId4"/>
                </p:custDataLst>
              </p:nvPr>
            </p:nvPicPr>
            <p:blipFill>
              <a:blip r:embed="rId6"/>
              <a:stretch>
                <a:fillRect/>
              </a:stretch>
            </p:blipFill>
            <p:spPr>
              <a:xfrm>
                <a:off x="822960" y="2526919"/>
                <a:ext cx="433070" cy="201930"/>
              </a:xfrm>
              <a:prstGeom prst="rect">
                <a:avLst/>
              </a:prstGeom>
            </p:spPr>
          </p:pic>
        </p:grpSp>
      </p:grpSp>
      <p:sp>
        <p:nvSpPr>
          <p:cNvPr id="14" name="矩形 13"/>
          <p:cNvSpPr/>
          <p:nvPr/>
        </p:nvSpPr>
        <p:spPr>
          <a:xfrm>
            <a:off x="670306" y="1764284"/>
            <a:ext cx="11537950"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将点</a:t>
            </a:r>
            <a:r>
              <a:rPr lang="en-US" altLang="zh-CN" sz="2600" b="1" i="1" kern="100" dirty="0">
                <a:latin typeface="Times New Roman"/>
                <a:ea typeface="宋体" pitchFamily="2" charset="-122"/>
                <a:cs typeface="Courier New"/>
              </a:rPr>
              <a:t>P</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代入圆的方程，得</a:t>
            </a:r>
            <a:r>
              <a:rPr lang="en-US" altLang="zh-CN" sz="2600" b="1" kern="100" dirty="0">
                <a:latin typeface="Times New Roman"/>
                <a:ea typeface="宋体" pitchFamily="2" charset="-122"/>
                <a:cs typeface="Courier New"/>
              </a:rPr>
              <a:t>3</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en-US" altLang="zh-CN" sz="2600" b="1" kern="100" dirty="0">
                <a:latin typeface="宋体"/>
                <a:cs typeface="Times New Roman"/>
              </a:rPr>
              <a:t>×</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9</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3&lt;0</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sp>
        <p:nvSpPr>
          <p:cNvPr id="17" name="矩形 16"/>
          <p:cNvSpPr/>
          <p:nvPr>
            <p:custDataLst>
              <p:tags r:id="rId1"/>
            </p:custDataLst>
          </p:nvPr>
        </p:nvSpPr>
        <p:spPr>
          <a:xfrm>
            <a:off x="250571" y="144179"/>
            <a:ext cx="11412000" cy="1216743"/>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a:latin typeface="Times New Roman"/>
                <a:cs typeface="Courier New"/>
              </a:rPr>
              <a:t>6.</a:t>
            </a:r>
            <a:r>
              <a:rPr lang="zh-CN" altLang="zh-CN" sz="2600" b="1" kern="100" dirty="0">
                <a:latin typeface="Times New Roman"/>
                <a:cs typeface="Times New Roman"/>
              </a:rPr>
              <a:t>已知圆</a:t>
            </a:r>
            <a:r>
              <a:rPr lang="en-US" altLang="zh-CN" sz="2600" b="1" i="1" kern="100" dirty="0">
                <a:latin typeface="Times New Roman"/>
                <a:cs typeface="Courier New"/>
              </a:rPr>
              <a:t>C</a:t>
            </a:r>
            <a:r>
              <a:rPr lang="zh-CN" altLang="zh-CN" sz="2600" b="1" kern="100" dirty="0">
                <a:latin typeface="Times New Roman"/>
                <a:cs typeface="Times New Roman"/>
              </a:rPr>
              <a:t>：</a:t>
            </a:r>
            <a:r>
              <a:rPr lang="en-US" altLang="zh-CN" sz="2600" b="1" i="1" kern="100" dirty="0">
                <a:latin typeface="Times New Roman"/>
                <a:cs typeface="Courier New"/>
              </a:rPr>
              <a:t>x</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y</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4</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a:t>
            </a:r>
            <a:r>
              <a:rPr lang="en-US" altLang="zh-CN" sz="2600" b="1" i="1" kern="100" dirty="0">
                <a:latin typeface="Times New Roman"/>
                <a:cs typeface="Courier New"/>
              </a:rPr>
              <a:t>l</a:t>
            </a:r>
            <a:r>
              <a:rPr lang="zh-CN" altLang="zh-CN" sz="2600" b="1" kern="100" dirty="0">
                <a:latin typeface="Times New Roman"/>
                <a:cs typeface="Times New Roman"/>
              </a:rPr>
              <a:t>是过点</a:t>
            </a:r>
            <a:r>
              <a:rPr lang="en-US" altLang="zh-CN" sz="2600" b="1" i="1" kern="100" dirty="0">
                <a:latin typeface="Times New Roman"/>
                <a:cs typeface="Courier New"/>
              </a:rPr>
              <a:t>P</a:t>
            </a:r>
            <a:r>
              <a:rPr lang="en-US" altLang="zh-CN" sz="2600" b="1" kern="100" dirty="0">
                <a:latin typeface="Times New Roman"/>
                <a:cs typeface="Courier New"/>
              </a:rPr>
              <a:t>(3</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的直线，则</a:t>
            </a:r>
            <a:r>
              <a:rPr lang="en-US" altLang="zh-CN" sz="2600" b="1" i="1" kern="100" dirty="0">
                <a:latin typeface="Times New Roman"/>
                <a:cs typeface="Courier New"/>
              </a:rPr>
              <a:t>l</a:t>
            </a:r>
            <a:r>
              <a:rPr lang="zh-CN" altLang="zh-CN" sz="2600" b="1" kern="100" dirty="0">
                <a:latin typeface="Times New Roman"/>
                <a:cs typeface="Times New Roman"/>
              </a:rPr>
              <a:t>与</a:t>
            </a:r>
            <a:r>
              <a:rPr lang="en-US" altLang="zh-CN" sz="2600" b="1" i="1" kern="100" dirty="0">
                <a:latin typeface="Times New Roman"/>
                <a:cs typeface="Courier New"/>
              </a:rPr>
              <a:t>C</a:t>
            </a:r>
            <a:r>
              <a:rPr lang="zh-CN" altLang="zh-CN" sz="2600" b="1" kern="100" dirty="0">
                <a:latin typeface="Times New Roman"/>
                <a:cs typeface="Times New Roman"/>
              </a:rPr>
              <a:t>的位置关系是</a:t>
            </a:r>
            <a:r>
              <a:rPr lang="en-US" altLang="zh-CN" sz="2600" b="1" kern="100" dirty="0">
                <a:latin typeface="Times New Roman"/>
                <a:cs typeface="Courier New"/>
              </a:rPr>
              <a:t>________.</a:t>
            </a:r>
            <a:endParaRPr lang="zh-CN" altLang="zh-CN" sz="1050" kern="100" dirty="0">
              <a:effectLst/>
              <a:latin typeface="宋体"/>
              <a:cs typeface="Courier New"/>
            </a:endParaRPr>
          </a:p>
        </p:txBody>
      </p:sp>
      <p:sp>
        <p:nvSpPr>
          <p:cNvPr id="2" name="矩形 1"/>
          <p:cNvSpPr/>
          <p:nvPr/>
        </p:nvSpPr>
        <p:spPr>
          <a:xfrm>
            <a:off x="920739" y="776287"/>
            <a:ext cx="854721" cy="492443"/>
          </a:xfrm>
          <a:prstGeom prst="rect">
            <a:avLst/>
          </a:prstGeom>
        </p:spPr>
        <p:txBody>
          <a:bodyPr wrap="none">
            <a:spAutoFit/>
          </a:bodyPr>
          <a:lstStyle/>
          <a:p>
            <a:r>
              <a:rPr lang="zh-CN" altLang="zh-CN" sz="2600" b="1">
                <a:solidFill>
                  <a:srgbClr val="C00000"/>
                </a:solidFill>
                <a:latin typeface="Times New Roman"/>
                <a:ea typeface="宋体"/>
                <a:sym typeface="Times New Roman"/>
              </a:rPr>
              <a:t>相交</a:t>
            </a:r>
            <a:endParaRPr lang="zh-CN" altLang="en-US" sz="2600">
              <a:solidFill>
                <a:srgbClr val="C00000"/>
              </a:solidFill>
              <a:latin typeface="Times New Roman"/>
              <a:ea typeface="宋体"/>
              <a:sym typeface="Times New Roman"/>
            </a:endParaRPr>
          </a:p>
        </p:txBody>
      </p:sp>
      <p:sp>
        <p:nvSpPr>
          <p:cNvPr id="13" name="矩形 12"/>
          <p:cNvSpPr/>
          <p:nvPr/>
        </p:nvSpPr>
        <p:spPr>
          <a:xfrm>
            <a:off x="714344" y="2361565"/>
            <a:ext cx="11423713" cy="692497"/>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点</a:t>
            </a:r>
            <a:r>
              <a:rPr lang="en-US" altLang="zh-CN" sz="2600" b="1" i="1" kern="100" dirty="0">
                <a:latin typeface="Times New Roman"/>
                <a:ea typeface="宋体" pitchFamily="2" charset="-122"/>
                <a:cs typeface="Courier New"/>
              </a:rPr>
              <a:t>P</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在圆内</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
        <p:nvSpPr>
          <p:cNvPr id="15" name="矩形 14"/>
          <p:cNvSpPr/>
          <p:nvPr/>
        </p:nvSpPr>
        <p:spPr>
          <a:xfrm>
            <a:off x="733425" y="2984246"/>
            <a:ext cx="11423713" cy="692497"/>
          </a:xfrm>
          <a:prstGeom prst="rect">
            <a:avLst/>
          </a:prstGeom>
        </p:spPr>
        <p:txBody>
          <a:bodyPr>
            <a:spAutoFit/>
          </a:bodyPr>
          <a:lstStyle/>
          <a:p>
            <a:pPr algn="just">
              <a:lnSpc>
                <a:spcPct val="150000"/>
              </a:lnSpc>
              <a:spcAft>
                <a:spcPts val="0"/>
              </a:spcAft>
              <a:tabLst>
                <a:tab pos="2430780" algn="l"/>
              </a:tabLst>
            </a:pP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过点</a:t>
            </a:r>
            <a:r>
              <a:rPr lang="en-US" altLang="zh-CN" sz="2600" b="1" i="1" kern="100" dirty="0">
                <a:latin typeface="Times New Roman"/>
                <a:ea typeface="宋体" pitchFamily="2" charset="-122"/>
              </a:rPr>
              <a:t>P</a:t>
            </a:r>
            <a:r>
              <a:rPr lang="zh-CN" altLang="zh-CN" sz="2600" b="1" kern="100" dirty="0">
                <a:latin typeface="Times New Roman"/>
                <a:ea typeface="宋体" pitchFamily="2" charset="-122"/>
                <a:cs typeface="Times New Roman"/>
              </a:rPr>
              <a:t>的直线</a:t>
            </a:r>
            <a:r>
              <a:rPr lang="en-US" altLang="zh-CN" sz="2600" b="1" i="1" kern="100" dirty="0">
                <a:latin typeface="Times New Roman"/>
                <a:ea typeface="宋体" pitchFamily="2" charset="-122"/>
              </a:rPr>
              <a:t>l</a:t>
            </a:r>
            <a:r>
              <a:rPr lang="zh-CN" altLang="zh-CN" sz="2600" b="1" kern="100" dirty="0">
                <a:latin typeface="Times New Roman"/>
                <a:ea typeface="宋体" pitchFamily="2" charset="-122"/>
                <a:cs typeface="Times New Roman"/>
              </a:rPr>
              <a:t>必与圆</a:t>
            </a:r>
            <a:r>
              <a:rPr lang="en-US" altLang="zh-CN" sz="2600" b="1" i="1" kern="100" dirty="0">
                <a:latin typeface="Times New Roman"/>
                <a:ea typeface="宋体" pitchFamily="2" charset="-122"/>
              </a:rPr>
              <a:t>C</a:t>
            </a:r>
            <a:r>
              <a:rPr lang="zh-CN" altLang="zh-CN" sz="2600" b="1" kern="100" dirty="0">
                <a:latin typeface="Times New Roman"/>
                <a:ea typeface="宋体" pitchFamily="2" charset="-122"/>
                <a:cs typeface="Times New Roman"/>
              </a:rPr>
              <a:t>相交</a:t>
            </a:r>
            <a:r>
              <a:rPr lang="en-US" altLang="zh-CN" sz="2600" b="1" kern="100" dirty="0">
                <a:latin typeface="Times New Roman"/>
                <a:ea typeface="宋体" pitchFamily="2" charset="-122"/>
              </a:rPr>
              <a:t>.</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linds(horizontal)">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blinds(horizontal)">
                                      <p:cBhvr>
                                        <p:cTn id="21" dur="500"/>
                                        <p:tgtEl>
                                          <p:spTgt spid="13"/>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blinds(horizontal)">
                                      <p:cBhvr>
                                        <p:cTn id="2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utoUpdateAnimBg="0"/>
      <p:bldP spid="2" grpId="0" autoUpdateAnimBg="0"/>
      <p:bldP spid="13" grpId="0" autoUpdateAnimBg="0"/>
      <p:bldP spid="15" grpId="0" autoUpdateAnimBg="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 name="组合 10"/>
          <p:cNvGrpSpPr/>
          <p:nvPr/>
        </p:nvGrpSpPr>
        <p:grpSpPr>
          <a:xfrm>
            <a:off x="454088" y="1510157"/>
            <a:ext cx="11373168" cy="4511167"/>
            <a:chOff x="274955" y="2526919"/>
            <a:chExt cx="11373168" cy="4511167"/>
          </a:xfrm>
        </p:grpSpPr>
        <p:sp>
          <p:nvSpPr>
            <p:cNvPr id="12" name="圆角矩形 11"/>
            <p:cNvSpPr/>
            <p:nvPr>
              <p:custDataLst>
                <p:tags r:id="rId3"/>
              </p:custDataLst>
            </p:nvPr>
          </p:nvSpPr>
          <p:spPr>
            <a:xfrm>
              <a:off x="274955" y="2639949"/>
              <a:ext cx="11373168" cy="4398137"/>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4" name="组合 13"/>
            <p:cNvGrpSpPr/>
            <p:nvPr/>
          </p:nvGrpSpPr>
          <p:grpSpPr>
            <a:xfrm>
              <a:off x="708025" y="2526919"/>
              <a:ext cx="620395" cy="215900"/>
              <a:chOff x="708025" y="2526919"/>
              <a:chExt cx="620395" cy="215900"/>
            </a:xfrm>
          </p:grpSpPr>
          <p:sp>
            <p:nvSpPr>
              <p:cNvPr id="17" name="矩形 16"/>
              <p:cNvSpPr/>
              <p:nvPr>
                <p:custDataLst>
                  <p:tags r:id="rId4"/>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8" name="图片 17"/>
              <p:cNvPicPr>
                <a:picLocks noChangeAspect="1"/>
              </p:cNvPicPr>
              <p:nvPr>
                <p:custDataLst>
                  <p:tags r:id="rId5"/>
                </p:custDataLst>
              </p:nvPr>
            </p:nvPicPr>
            <p:blipFill>
              <a:blip r:embed="rId7"/>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91282605"/>
              </p:ext>
            </p:extLst>
          </p:nvPr>
        </p:nvGraphicFramePr>
        <p:xfrm>
          <a:off x="263271" y="213995"/>
          <a:ext cx="11480800" cy="1181100"/>
        </p:xfrm>
        <a:graphic>
          <a:graphicData uri="http://schemas.openxmlformats.org/presentationml/2006/ole">
            <mc:AlternateContent xmlns:mc="http://schemas.openxmlformats.org/markup-compatibility/2006">
              <mc:Choice xmlns:v="urn:schemas-microsoft-com:vml" Requires="v">
                <p:oleObj spid="_x0000_s30812" name="Document" r:id="rId9" imgW="11497045" imgH="1186851" progId="Word.Document.8">
                  <p:embed/>
                </p:oleObj>
              </mc:Choice>
              <mc:Fallback>
                <p:oleObj name="Document" r:id="rId9" imgW="11497045" imgH="1186851" progId="Word.Document.8">
                  <p:embed/>
                  <p:pic>
                    <p:nvPicPr>
                      <p:cNvPr id="0" name=""/>
                      <p:cNvPicPr/>
                      <p:nvPr/>
                    </p:nvPicPr>
                    <p:blipFill>
                      <a:blip r:embed="rId10"/>
                      <a:stretch>
                        <a:fillRect/>
                      </a:stretch>
                    </p:blipFill>
                    <p:spPr>
                      <a:xfrm>
                        <a:off x="263271" y="213995"/>
                        <a:ext cx="11480800" cy="11811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806083415"/>
              </p:ext>
            </p:extLst>
          </p:nvPr>
        </p:nvGraphicFramePr>
        <p:xfrm>
          <a:off x="1127379" y="696849"/>
          <a:ext cx="977900" cy="584200"/>
        </p:xfrm>
        <a:graphic>
          <a:graphicData uri="http://schemas.openxmlformats.org/presentationml/2006/ole">
            <mc:AlternateContent xmlns:mc="http://schemas.openxmlformats.org/markup-compatibility/2006">
              <mc:Choice xmlns:v="urn:schemas-microsoft-com:vml" Requires="v">
                <p:oleObj spid="_x0000_s30813" name="文档" r:id="rId12" imgW="978956" imgH="595308" progId="Word.Document.12">
                  <p:embed/>
                </p:oleObj>
              </mc:Choice>
              <mc:Fallback>
                <p:oleObj name="文档" r:id="rId12" imgW="978956" imgH="595308" progId="Word.Document.12">
                  <p:embed/>
                  <p:pic>
                    <p:nvPicPr>
                      <p:cNvPr id="0" name=""/>
                      <p:cNvPicPr/>
                      <p:nvPr/>
                    </p:nvPicPr>
                    <p:blipFill>
                      <a:blip r:embed="rId13"/>
                      <a:stretch>
                        <a:fillRect/>
                      </a:stretch>
                    </p:blipFill>
                    <p:spPr>
                      <a:xfrm>
                        <a:off x="1127379" y="696849"/>
                        <a:ext cx="977900" cy="5842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2709284886"/>
              </p:ext>
            </p:extLst>
          </p:nvPr>
        </p:nvGraphicFramePr>
        <p:xfrm>
          <a:off x="571500" y="1905000"/>
          <a:ext cx="11328400" cy="584200"/>
        </p:xfrm>
        <a:graphic>
          <a:graphicData uri="http://schemas.openxmlformats.org/presentationml/2006/ole">
            <mc:AlternateContent xmlns:mc="http://schemas.openxmlformats.org/markup-compatibility/2006">
              <mc:Choice xmlns:v="urn:schemas-microsoft-com:vml" Requires="v">
                <p:oleObj spid="_x0000_s30814"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571500" y="1905000"/>
                        <a:ext cx="11328400" cy="584200"/>
                      </a:xfrm>
                      <a:prstGeom prst="rect">
                        <a:avLst/>
                      </a:prstGeom>
                    </p:spPr>
                  </p:pic>
                </p:oleObj>
              </mc:Fallback>
            </mc:AlternateContent>
          </a:graphicData>
        </a:graphic>
      </p:graphicFrame>
      <p:sp>
        <p:nvSpPr>
          <p:cNvPr id="13" name="矩形 12"/>
          <p:cNvSpPr/>
          <p:nvPr>
            <p:custDataLst>
              <p:tags r:id="rId2"/>
            </p:custDataLst>
          </p:nvPr>
        </p:nvSpPr>
        <p:spPr>
          <a:xfrm>
            <a:off x="476708" y="2428284"/>
            <a:ext cx="10858127" cy="1292662"/>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则</a:t>
            </a:r>
            <a:r>
              <a:rPr lang="en-US" altLang="zh-CN" sz="2600" b="1" i="1" kern="100" dirty="0">
                <a:latin typeface="Times New Roman"/>
                <a:ea typeface="宋体" pitchFamily="2" charset="-122"/>
                <a:cs typeface="Courier New"/>
              </a:rPr>
              <a:t>C</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r</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由直线</a:t>
            </a:r>
            <a:r>
              <a:rPr lang="en-US" altLang="zh-CN" sz="2600" b="1" i="1" kern="100" dirty="0">
                <a:latin typeface="Times New Roman"/>
                <a:ea typeface="宋体" pitchFamily="2" charset="-122"/>
                <a:cs typeface="Courier New"/>
              </a:rPr>
              <a:t>AB</a:t>
            </a:r>
            <a:r>
              <a:rPr lang="zh-CN" altLang="zh-CN" sz="2600" b="1" kern="100" dirty="0">
                <a:latin typeface="Times New Roman"/>
                <a:ea typeface="宋体" pitchFamily="2" charset="-122"/>
                <a:cs typeface="Times New Roman"/>
              </a:rPr>
              <a:t>与圆相切，可知圆心</a:t>
            </a:r>
            <a:r>
              <a:rPr lang="en-US" altLang="zh-CN" sz="2600" b="1" i="1" kern="100" dirty="0">
                <a:latin typeface="Times New Roman"/>
                <a:ea typeface="宋体" pitchFamily="2" charset="-122"/>
                <a:cs typeface="Courier New"/>
              </a:rPr>
              <a:t>C</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到直线</a:t>
            </a:r>
            <a:r>
              <a:rPr lang="en-US" altLang="zh-CN" sz="2600" b="1" i="1" kern="100" dirty="0">
                <a:latin typeface="Times New Roman"/>
                <a:ea typeface="宋体" pitchFamily="2" charset="-122"/>
                <a:cs typeface="Courier New"/>
              </a:rPr>
              <a:t>AB</a:t>
            </a:r>
            <a:r>
              <a:rPr lang="zh-CN" altLang="zh-CN" sz="2600" b="1" kern="100" dirty="0">
                <a:latin typeface="Times New Roman"/>
                <a:ea typeface="宋体" pitchFamily="2" charset="-122"/>
                <a:cs typeface="Times New Roman"/>
              </a:rPr>
              <a:t>的距离</a:t>
            </a:r>
            <a:r>
              <a:rPr lang="en-US" altLang="zh-CN" sz="2600" b="1" i="1" kern="100" dirty="0">
                <a:latin typeface="Times New Roman"/>
                <a:ea typeface="宋体" pitchFamily="2" charset="-122"/>
                <a:cs typeface="Courier New"/>
              </a:rPr>
              <a:t>d</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r</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graphicFrame>
        <p:nvGraphicFramePr>
          <p:cNvPr id="5" name="对象 4"/>
          <p:cNvGraphicFramePr>
            <a:graphicFrameLocks noChangeAspect="1"/>
          </p:cNvGraphicFramePr>
          <p:nvPr>
            <p:extLst>
              <p:ext uri="{D42A27DB-BD31-4B8C-83A1-F6EECF244321}">
                <p14:modId xmlns:p14="http://schemas.microsoft.com/office/powerpoint/2010/main" val="606873940"/>
              </p:ext>
            </p:extLst>
          </p:nvPr>
        </p:nvGraphicFramePr>
        <p:xfrm>
          <a:off x="638556" y="3670300"/>
          <a:ext cx="11480800" cy="990600"/>
        </p:xfrm>
        <a:graphic>
          <a:graphicData uri="http://schemas.openxmlformats.org/presentationml/2006/ole">
            <mc:AlternateContent xmlns:mc="http://schemas.openxmlformats.org/markup-compatibility/2006">
              <mc:Choice xmlns:v="urn:schemas-microsoft-com:vml" Requires="v">
                <p:oleObj spid="_x0000_s30815" name="Document" r:id="rId18" imgW="11497045" imgH="989162" progId="Word.Document.8">
                  <p:embed/>
                </p:oleObj>
              </mc:Choice>
              <mc:Fallback>
                <p:oleObj name="Document" r:id="rId18" imgW="11497045" imgH="989162" progId="Word.Document.8">
                  <p:embed/>
                  <p:pic>
                    <p:nvPicPr>
                      <p:cNvPr id="0" name=""/>
                      <p:cNvPicPr/>
                      <p:nvPr/>
                    </p:nvPicPr>
                    <p:blipFill>
                      <a:blip r:embed="rId19"/>
                      <a:stretch>
                        <a:fillRect/>
                      </a:stretch>
                    </p:blipFill>
                    <p:spPr>
                      <a:xfrm>
                        <a:off x="638556" y="3670300"/>
                        <a:ext cx="11480800" cy="9906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1036394120"/>
              </p:ext>
            </p:extLst>
          </p:nvPr>
        </p:nvGraphicFramePr>
        <p:xfrm>
          <a:off x="663956" y="4597400"/>
          <a:ext cx="11480800" cy="584200"/>
        </p:xfrm>
        <a:graphic>
          <a:graphicData uri="http://schemas.openxmlformats.org/presentationml/2006/ole">
            <mc:AlternateContent xmlns:mc="http://schemas.openxmlformats.org/markup-compatibility/2006">
              <mc:Choice xmlns:v="urn:schemas-microsoft-com:vml" Requires="v">
                <p:oleObj spid="_x0000_s30816" name="Document" r:id="rId21" imgW="11497045" imgH="593425" progId="Word.Document.8">
                  <p:embed/>
                </p:oleObj>
              </mc:Choice>
              <mc:Fallback>
                <p:oleObj name="Document" r:id="rId21" imgW="11497045" imgH="593425" progId="Word.Document.8">
                  <p:embed/>
                  <p:pic>
                    <p:nvPicPr>
                      <p:cNvPr id="0" name=""/>
                      <p:cNvPicPr/>
                      <p:nvPr/>
                    </p:nvPicPr>
                    <p:blipFill>
                      <a:blip r:embed="rId22"/>
                      <a:stretch>
                        <a:fillRect/>
                      </a:stretch>
                    </p:blipFill>
                    <p:spPr>
                      <a:xfrm>
                        <a:off x="663956" y="4597400"/>
                        <a:ext cx="11480800" cy="5842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654907728"/>
              </p:ext>
            </p:extLst>
          </p:nvPr>
        </p:nvGraphicFramePr>
        <p:xfrm>
          <a:off x="651256" y="5207000"/>
          <a:ext cx="11480800" cy="584200"/>
        </p:xfrm>
        <a:graphic>
          <a:graphicData uri="http://schemas.openxmlformats.org/presentationml/2006/ole">
            <mc:AlternateContent xmlns:mc="http://schemas.openxmlformats.org/markup-compatibility/2006">
              <mc:Choice xmlns:v="urn:schemas-microsoft-com:vml" Requires="v">
                <p:oleObj spid="_x0000_s30817" name="Document" r:id="rId24" imgW="11497045" imgH="593425" progId="Word.Document.8">
                  <p:embed/>
                </p:oleObj>
              </mc:Choice>
              <mc:Fallback>
                <p:oleObj name="Document" r:id="rId24" imgW="11497045" imgH="593425" progId="Word.Document.8">
                  <p:embed/>
                  <p:pic>
                    <p:nvPicPr>
                      <p:cNvPr id="0" name=""/>
                      <p:cNvPicPr/>
                      <p:nvPr/>
                    </p:nvPicPr>
                    <p:blipFill>
                      <a:blip r:embed="rId25"/>
                      <a:stretch>
                        <a:fillRect/>
                      </a:stretch>
                    </p:blipFill>
                    <p:spPr>
                      <a:xfrm>
                        <a:off x="651256" y="52070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par>
                                <p:cTn id="13" presetID="3" presetClass="entr" presetSubtype="1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3">
                                            <p:txEl>
                                              <p:pRg st="0" end="0"/>
                                            </p:txEl>
                                          </p:spTgt>
                                        </p:tgtEl>
                                        <p:attrNameLst>
                                          <p:attrName>style.visibility</p:attrName>
                                        </p:attrNameLst>
                                      </p:cBhvr>
                                      <p:to>
                                        <p:strVal val="visible"/>
                                      </p:to>
                                    </p:set>
                                    <p:animEffect transition="in" filter="blinds(horizontal)">
                                      <p:cBhvr>
                                        <p:cTn id="20" dur="500"/>
                                        <p:tgtEl>
                                          <p:spTgt spid="13">
                                            <p:txEl>
                                              <p:pRg st="0" end="0"/>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3">
                                            <p:txEl>
                                              <p:pRg st="1" end="1"/>
                                            </p:txEl>
                                          </p:spTgt>
                                        </p:tgtEl>
                                        <p:attrNameLst>
                                          <p:attrName>style.visibility</p:attrName>
                                        </p:attrNameLst>
                                      </p:cBhvr>
                                      <p:to>
                                        <p:strVal val="visible"/>
                                      </p:to>
                                    </p:set>
                                    <p:animEffect transition="in" filter="blinds(horizontal)">
                                      <p:cBhvr>
                                        <p:cTn id="25" dur="500"/>
                                        <p:tgtEl>
                                          <p:spTgt spid="13">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5"/>
                                        </p:tgtEl>
                                        <p:attrNameLst>
                                          <p:attrName>style.visibility</p:attrName>
                                        </p:attrNameLst>
                                      </p:cBhvr>
                                      <p:to>
                                        <p:strVal val="visible"/>
                                      </p:to>
                                    </p:set>
                                    <p:animEffect transition="in" filter="blinds(horizontal)">
                                      <p:cBhvr>
                                        <p:cTn id="30" dur="500"/>
                                        <p:tgtEl>
                                          <p:spTgt spid="5"/>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blinds(horizontal)">
                                      <p:cBhvr>
                                        <p:cTn id="35" dur="500"/>
                                        <p:tgtEl>
                                          <p:spTgt spid="6"/>
                                        </p:tgtEl>
                                      </p:cBhvr>
                                    </p:animEffect>
                                  </p:childTnLst>
                                </p:cTn>
                              </p:par>
                            </p:childTnLst>
                          </p:cTn>
                        </p:par>
                      </p:childTnLst>
                    </p:cTn>
                  </p:par>
                  <p:par>
                    <p:cTn id="36" fill="hold">
                      <p:stCondLst>
                        <p:cond delay="indefinite"/>
                      </p:stCondLst>
                      <p:childTnLst>
                        <p:par>
                          <p:cTn id="37" fill="hold">
                            <p:stCondLst>
                              <p:cond delay="0"/>
                            </p:stCondLst>
                            <p:childTnLst>
                              <p:par>
                                <p:cTn id="38" presetID="3" presetClass="entr" presetSubtype="10" fill="hold" nodeType="clickEffect">
                                  <p:stCondLst>
                                    <p:cond delay="0"/>
                                  </p:stCondLst>
                                  <p:childTnLst>
                                    <p:set>
                                      <p:cBhvr>
                                        <p:cTn id="39" dur="1" fill="hold">
                                          <p:stCondLst>
                                            <p:cond delay="0"/>
                                          </p:stCondLst>
                                        </p:cTn>
                                        <p:tgtEl>
                                          <p:spTgt spid="7"/>
                                        </p:tgtEl>
                                        <p:attrNameLst>
                                          <p:attrName>style.visibility</p:attrName>
                                        </p:attrNameLst>
                                      </p:cBhvr>
                                      <p:to>
                                        <p:strVal val="visible"/>
                                      </p:to>
                                    </p:set>
                                    <p:animEffect transition="in" filter="blinds(horizontal)">
                                      <p:cBhvr>
                                        <p:cTn id="4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466788" y="1522857"/>
            <a:ext cx="11373168" cy="3494405"/>
            <a:chOff x="274955" y="2526919"/>
            <a:chExt cx="11373168" cy="3494405"/>
          </a:xfrm>
        </p:grpSpPr>
        <p:sp>
          <p:nvSpPr>
            <p:cNvPr id="11" name="圆角矩形 10"/>
            <p:cNvSpPr/>
            <p:nvPr>
              <p:custDataLst>
                <p:tags r:id="rId3"/>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2" name="组合 11"/>
            <p:cNvGrpSpPr/>
            <p:nvPr/>
          </p:nvGrpSpPr>
          <p:grpSpPr>
            <a:xfrm>
              <a:off x="708025" y="2526919"/>
              <a:ext cx="620395" cy="215900"/>
              <a:chOff x="708025" y="2526919"/>
              <a:chExt cx="620395" cy="215900"/>
            </a:xfrm>
          </p:grpSpPr>
          <p:sp>
            <p:nvSpPr>
              <p:cNvPr id="14" name="矩形 13"/>
              <p:cNvSpPr/>
              <p:nvPr>
                <p:custDataLst>
                  <p:tags r:id="rId4"/>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5"/>
                </p:custDataLst>
              </p:nvPr>
            </p:nvPicPr>
            <p:blipFill>
              <a:blip r:embed="rId7"/>
              <a:stretch>
                <a:fillRect/>
              </a:stretch>
            </p:blipFill>
            <p:spPr>
              <a:xfrm>
                <a:off x="822960" y="2526919"/>
                <a:ext cx="433070" cy="201930"/>
              </a:xfrm>
              <a:prstGeom prst="rect">
                <a:avLst/>
              </a:prstGeom>
            </p:spPr>
          </p:pic>
        </p:grpSp>
      </p:grpSp>
      <p:sp>
        <p:nvSpPr>
          <p:cNvPr id="18" name="矩形 17"/>
          <p:cNvSpPr/>
          <p:nvPr/>
        </p:nvSpPr>
        <p:spPr>
          <a:xfrm>
            <a:off x="556006" y="1802511"/>
            <a:ext cx="11537950"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因为</a:t>
            </a:r>
            <a:r>
              <a:rPr lang="en-US" altLang="zh-CN" sz="2600" b="1" kern="100" dirty="0">
                <a:latin typeface="Times New Roman"/>
                <a:ea typeface="宋体" pitchFamily="2" charset="-122"/>
              </a:rPr>
              <a:t>(4</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2)</a:t>
            </a:r>
            <a:r>
              <a:rPr lang="en-US" altLang="zh-CN" sz="2600" b="1" kern="100" baseline="30000" dirty="0">
                <a:latin typeface="Times New Roman"/>
                <a:ea typeface="宋体" pitchFamily="2" charset="-122"/>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5</a:t>
            </a:r>
            <a:r>
              <a:rPr lang="en-US" altLang="zh-CN" sz="2600" b="1" kern="100" baseline="30000" dirty="0">
                <a:latin typeface="Times New Roman"/>
                <a:ea typeface="宋体" pitchFamily="2" charset="-122"/>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29&gt;4</a:t>
            </a:r>
            <a:r>
              <a:rPr lang="zh-CN" altLang="zh-CN" sz="2600" b="1" kern="100" dirty="0">
                <a:latin typeface="Times New Roman"/>
                <a:ea typeface="宋体" pitchFamily="2" charset="-122"/>
                <a:cs typeface="Times New Roman"/>
              </a:rPr>
              <a:t>，</a:t>
            </a:r>
            <a:endParaRPr lang="zh-CN" altLang="zh-CN" sz="1050" kern="100" dirty="0">
              <a:effectLst/>
              <a:latin typeface="宋体" panose="02010600030101010101" pitchFamily="2" charset="-122"/>
              <a:cs typeface="Courier New" panose="02070309020205020404"/>
            </a:endParaRPr>
          </a:p>
        </p:txBody>
      </p:sp>
      <p:sp>
        <p:nvSpPr>
          <p:cNvPr id="19" name="矩形 18"/>
          <p:cNvSpPr/>
          <p:nvPr>
            <p:custDataLst>
              <p:tags r:id="rId1"/>
            </p:custDataLst>
          </p:nvPr>
        </p:nvSpPr>
        <p:spPr>
          <a:xfrm>
            <a:off x="148971" y="175895"/>
            <a:ext cx="11412000" cy="1292662"/>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Times New Roman"/>
                <a:cs typeface="Courier New"/>
              </a:rPr>
              <a:t>8.</a:t>
            </a:r>
            <a:r>
              <a:rPr lang="zh-CN" altLang="zh-CN" sz="2600" b="1" kern="100" dirty="0">
                <a:latin typeface="Times New Roman"/>
                <a:cs typeface="Times New Roman"/>
              </a:rPr>
              <a:t>经过点</a:t>
            </a:r>
            <a:r>
              <a:rPr lang="en-US" altLang="zh-CN" sz="2600" b="1" i="1" kern="100" dirty="0">
                <a:latin typeface="Times New Roman"/>
                <a:cs typeface="Courier New"/>
              </a:rPr>
              <a:t>P</a:t>
            </a:r>
            <a:r>
              <a:rPr lang="en-US" altLang="zh-CN" sz="2600" b="1" kern="100" dirty="0">
                <a:latin typeface="Times New Roman"/>
                <a:cs typeface="Courier New"/>
              </a:rPr>
              <a:t>(4</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，且与圆</a:t>
            </a:r>
            <a:r>
              <a:rPr lang="en-US" altLang="zh-CN" sz="2600" b="1" kern="100" dirty="0">
                <a:latin typeface="Times New Roman"/>
                <a:cs typeface="Courier New"/>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y</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相切的直线的方程</a:t>
            </a:r>
            <a:r>
              <a:rPr lang="zh-CN" altLang="zh-CN" sz="2600" b="1" kern="100" dirty="0" smtClean="0">
                <a:latin typeface="Times New Roman"/>
                <a:cs typeface="Times New Roman"/>
              </a:rPr>
              <a:t>为</a:t>
            </a:r>
            <a:endParaRPr lang="en-US" altLang="zh-CN" sz="2600" b="1" kern="100" dirty="0" smtClean="0">
              <a:latin typeface="Times New Roman"/>
              <a:cs typeface="Times New Roman"/>
            </a:endParaRPr>
          </a:p>
          <a:p>
            <a:pPr algn="just">
              <a:lnSpc>
                <a:spcPct val="150000"/>
              </a:lnSpc>
              <a:spcAft>
                <a:spcPts val="0"/>
              </a:spcAft>
              <a:tabLst>
                <a:tab pos="2430780" algn="l"/>
              </a:tabLst>
            </a:pPr>
            <a:r>
              <a:rPr lang="en-US" altLang="zh-CN" sz="2600" b="1" kern="100" dirty="0">
                <a:latin typeface="Times New Roman"/>
                <a:cs typeface="Times New Roman"/>
              </a:rPr>
              <a:t> </a:t>
            </a:r>
            <a:r>
              <a:rPr lang="en-US" altLang="zh-CN" sz="2600" b="1" kern="100" dirty="0" smtClean="0">
                <a:latin typeface="Times New Roman"/>
                <a:cs typeface="Times New Roman"/>
              </a:rPr>
              <a:t>  </a:t>
            </a:r>
            <a:r>
              <a:rPr lang="en-US" altLang="zh-CN" sz="2600" b="1" kern="100" dirty="0" smtClean="0">
                <a:latin typeface="Times New Roman"/>
                <a:cs typeface="Courier New"/>
              </a:rPr>
              <a:t>_____________</a:t>
            </a:r>
            <a:r>
              <a:rPr lang="en-US" altLang="zh-CN" sz="2600" b="1" kern="100" dirty="0">
                <a:latin typeface="Times New Roman"/>
                <a:cs typeface="Courier New"/>
              </a:rPr>
              <a:t>__</a:t>
            </a:r>
            <a:r>
              <a:rPr lang="en-US" altLang="zh-CN" sz="2600" b="1" kern="100" dirty="0" smtClean="0">
                <a:latin typeface="Times New Roman"/>
                <a:cs typeface="Courier New"/>
              </a:rPr>
              <a:t>___________.</a:t>
            </a:r>
            <a:endParaRPr lang="zh-CN" altLang="zh-CN" sz="1050" kern="100" dirty="0">
              <a:effectLst/>
              <a:latin typeface="宋体"/>
              <a:cs typeface="Courier New"/>
            </a:endParaRPr>
          </a:p>
        </p:txBody>
      </p:sp>
      <p:sp>
        <p:nvSpPr>
          <p:cNvPr id="2" name="矩形 1"/>
          <p:cNvSpPr/>
          <p:nvPr/>
        </p:nvSpPr>
        <p:spPr>
          <a:xfrm>
            <a:off x="669212" y="798576"/>
            <a:ext cx="3711272" cy="492443"/>
          </a:xfrm>
          <a:prstGeom prst="rect">
            <a:avLst/>
          </a:prstGeom>
        </p:spPr>
        <p:txBody>
          <a:bodyPr wrap="none">
            <a:spAutoFit/>
          </a:bodyPr>
          <a:lstStyle/>
          <a:p>
            <a:r>
              <a:rPr lang="en-US" altLang="zh-CN" sz="2600" b="1">
                <a:solidFill>
                  <a:srgbClr val="C00000"/>
                </a:solidFill>
                <a:latin typeface="Times New Roman"/>
                <a:ea typeface="宋体"/>
                <a:sym typeface="Times New Roman"/>
              </a:rPr>
              <a:t>21</a:t>
            </a:r>
            <a:r>
              <a:rPr lang="en-US" altLang="zh-CN" sz="2600" b="1" i="1">
                <a:solidFill>
                  <a:srgbClr val="C00000"/>
                </a:solidFill>
                <a:latin typeface="Times New Roman"/>
                <a:ea typeface="宋体"/>
                <a:sym typeface="Times New Roman"/>
              </a:rPr>
              <a:t>x</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20</a:t>
            </a:r>
            <a:r>
              <a:rPr lang="en-US" altLang="zh-CN" sz="2600" b="1" i="1" dirty="0">
                <a:solidFill>
                  <a:srgbClr val="C00000"/>
                </a:solidFill>
                <a:latin typeface="Times New Roman"/>
                <a:ea typeface="宋体"/>
                <a:sym typeface="Times New Roman"/>
              </a:rPr>
              <a:t>y</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16</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0</a:t>
            </a:r>
            <a:r>
              <a:rPr lang="zh-CN" altLang="zh-CN" sz="2600" b="1" dirty="0">
                <a:solidFill>
                  <a:srgbClr val="C00000"/>
                </a:solidFill>
                <a:latin typeface="Times New Roman"/>
                <a:ea typeface="宋体"/>
                <a:sym typeface="Times New Roman"/>
              </a:rPr>
              <a:t>或</a:t>
            </a:r>
            <a:r>
              <a:rPr lang="en-US" altLang="zh-CN" sz="2600" b="1" i="1" dirty="0">
                <a:solidFill>
                  <a:srgbClr val="C00000"/>
                </a:solidFill>
                <a:latin typeface="Times New Roman"/>
                <a:ea typeface="宋体"/>
                <a:sym typeface="Times New Roman"/>
              </a:rPr>
              <a:t>x</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4</a:t>
            </a:r>
            <a:endParaRPr lang="zh-CN" altLang="en-US" sz="2600" dirty="0">
              <a:solidFill>
                <a:srgbClr val="C00000"/>
              </a:solidFill>
              <a:latin typeface="Times New Roman"/>
              <a:ea typeface="宋体"/>
              <a:sym typeface="Times New Roman"/>
            </a:endParaRPr>
          </a:p>
        </p:txBody>
      </p:sp>
      <p:sp>
        <p:nvSpPr>
          <p:cNvPr id="13" name="矩形 12"/>
          <p:cNvSpPr/>
          <p:nvPr>
            <p:custDataLst>
              <p:tags r:id="rId2"/>
            </p:custDataLst>
          </p:nvPr>
        </p:nvSpPr>
        <p:spPr>
          <a:xfrm>
            <a:off x="578308" y="2371590"/>
            <a:ext cx="10858127" cy="2492990"/>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所以点</a:t>
            </a:r>
            <a:r>
              <a:rPr lang="en-US" altLang="zh-CN" sz="2600" b="1" i="1" kern="100" dirty="0">
                <a:latin typeface="Times New Roman"/>
                <a:ea typeface="宋体" pitchFamily="2" charset="-122"/>
                <a:cs typeface="Courier New"/>
              </a:rPr>
              <a:t>P</a:t>
            </a:r>
            <a:r>
              <a:rPr lang="zh-CN" altLang="zh-CN" sz="2600" b="1" kern="100" dirty="0">
                <a:latin typeface="Times New Roman"/>
                <a:ea typeface="宋体" pitchFamily="2" charset="-122"/>
                <a:cs typeface="Times New Roman"/>
              </a:rPr>
              <a:t>在圆</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外</a:t>
            </a:r>
            <a:r>
              <a:rPr lang="en-US" altLang="zh-CN" sz="2600" b="1" kern="100" dirty="0">
                <a:latin typeface="Times New Roman"/>
                <a:ea typeface="宋体" pitchFamily="2" charset="-122"/>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若直线的斜率存在，依题意，设直线的方程为</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k</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即</a:t>
            </a:r>
            <a:r>
              <a:rPr lang="en-US" altLang="zh-CN" sz="2600" b="1" i="1" kern="100" dirty="0" err="1">
                <a:latin typeface="Times New Roman"/>
                <a:ea typeface="宋体" pitchFamily="2" charset="-122"/>
                <a:cs typeface="Courier New"/>
              </a:rPr>
              <a:t>kx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en-US" altLang="zh-CN" sz="2600" b="1" i="1" kern="100" dirty="0">
                <a:latin typeface="Times New Roman"/>
                <a:ea typeface="宋体" pitchFamily="2" charset="-122"/>
                <a:cs typeface="Courier New"/>
              </a:rPr>
              <a:t>k</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又圆心为</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，半径</a:t>
            </a:r>
            <a:r>
              <a:rPr lang="en-US" altLang="zh-CN" sz="2600" b="1" i="1" kern="100" dirty="0">
                <a:latin typeface="Times New Roman"/>
                <a:ea typeface="宋体" pitchFamily="2" charset="-122"/>
                <a:cs typeface="Courier New"/>
              </a:rPr>
              <a:t>r</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，且圆心到切线的距离等于半径，</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blinds(horizontal)">
                                      <p:cBhvr>
                                        <p:cTn id="12" dur="500"/>
                                        <p:tgtEl>
                                          <p:spTgt spid="10"/>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blinds(horizontal)">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13">
                                            <p:txEl>
                                              <p:pRg st="0" end="0"/>
                                            </p:txEl>
                                          </p:spTgt>
                                        </p:tgtEl>
                                        <p:attrNameLst>
                                          <p:attrName>style.visibility</p:attrName>
                                        </p:attrNameLst>
                                      </p:cBhvr>
                                      <p:to>
                                        <p:strVal val="visible"/>
                                      </p:to>
                                    </p:set>
                                    <p:animEffect transition="in" filter="blinds(horizontal)">
                                      <p:cBhvr>
                                        <p:cTn id="21" dur="500"/>
                                        <p:tgtEl>
                                          <p:spTgt spid="13">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13">
                                            <p:txEl>
                                              <p:pRg st="1" end="1"/>
                                            </p:txEl>
                                          </p:spTgt>
                                        </p:tgtEl>
                                        <p:attrNameLst>
                                          <p:attrName>style.visibility</p:attrName>
                                        </p:attrNameLst>
                                      </p:cBhvr>
                                      <p:to>
                                        <p:strVal val="visible"/>
                                      </p:to>
                                    </p:set>
                                    <p:animEffect transition="in" filter="blinds(horizontal)">
                                      <p:cBhvr>
                                        <p:cTn id="26" dur="500"/>
                                        <p:tgtEl>
                                          <p:spTgt spid="1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nodeType="clickEffect">
                                  <p:stCondLst>
                                    <p:cond delay="0"/>
                                  </p:stCondLst>
                                  <p:childTnLst>
                                    <p:set>
                                      <p:cBhvr>
                                        <p:cTn id="30" dur="1" fill="hold">
                                          <p:stCondLst>
                                            <p:cond delay="0"/>
                                          </p:stCondLst>
                                        </p:cTn>
                                        <p:tgtEl>
                                          <p:spTgt spid="13">
                                            <p:txEl>
                                              <p:pRg st="2" end="2"/>
                                            </p:txEl>
                                          </p:spTgt>
                                        </p:tgtEl>
                                        <p:attrNameLst>
                                          <p:attrName>style.visibility</p:attrName>
                                        </p:attrNameLst>
                                      </p:cBhvr>
                                      <p:to>
                                        <p:strVal val="visible"/>
                                      </p:to>
                                    </p:set>
                                    <p:animEffect transition="in" filter="blinds(horizontal)">
                                      <p:cBhvr>
                                        <p:cTn id="31" dur="500"/>
                                        <p:tgtEl>
                                          <p:spTgt spid="13">
                                            <p:txEl>
                                              <p:pRg st="2" end="2"/>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3" presetClass="entr" presetSubtype="10" fill="hold" nodeType="clickEffect">
                                  <p:stCondLst>
                                    <p:cond delay="0"/>
                                  </p:stCondLst>
                                  <p:childTnLst>
                                    <p:set>
                                      <p:cBhvr>
                                        <p:cTn id="35" dur="1" fill="hold">
                                          <p:stCondLst>
                                            <p:cond delay="0"/>
                                          </p:stCondLst>
                                        </p:cTn>
                                        <p:tgtEl>
                                          <p:spTgt spid="13">
                                            <p:txEl>
                                              <p:pRg st="3" end="3"/>
                                            </p:txEl>
                                          </p:spTgt>
                                        </p:tgtEl>
                                        <p:attrNameLst>
                                          <p:attrName>style.visibility</p:attrName>
                                        </p:attrNameLst>
                                      </p:cBhvr>
                                      <p:to>
                                        <p:strVal val="visible"/>
                                      </p:to>
                                    </p:set>
                                    <p:animEffect transition="in" filter="blinds(horizontal)">
                                      <p:cBhvr>
                                        <p:cTn id="36" dur="500"/>
                                        <p:tgtEl>
                                          <p:spTgt spid="1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utoUpdateAnimBg="0"/>
      <p:bldP spid="2" grpId="0" autoUpdateAnimBg="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63271" y="569976"/>
            <a:ext cx="11373168" cy="4155186"/>
            <a:chOff x="274955" y="2526919"/>
            <a:chExt cx="11373168" cy="4155186"/>
          </a:xfrm>
        </p:grpSpPr>
        <p:sp>
          <p:nvSpPr>
            <p:cNvPr id="13" name="圆角矩形 12"/>
            <p:cNvSpPr/>
            <p:nvPr>
              <p:custDataLst>
                <p:tags r:id="rId3"/>
              </p:custDataLst>
            </p:nvPr>
          </p:nvSpPr>
          <p:spPr>
            <a:xfrm>
              <a:off x="274955" y="2639949"/>
              <a:ext cx="11373168" cy="4042156"/>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6" name="组合 15"/>
            <p:cNvGrpSpPr/>
            <p:nvPr/>
          </p:nvGrpSpPr>
          <p:grpSpPr>
            <a:xfrm>
              <a:off x="708025" y="2526919"/>
              <a:ext cx="620395" cy="215900"/>
              <a:chOff x="708025" y="2526919"/>
              <a:chExt cx="620395" cy="215900"/>
            </a:xfrm>
          </p:grpSpPr>
          <p:sp>
            <p:nvSpPr>
              <p:cNvPr id="17" name="矩形 16"/>
              <p:cNvSpPr/>
              <p:nvPr>
                <p:custDataLst>
                  <p:tags r:id="rId4"/>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8" name="图片 17"/>
              <p:cNvPicPr>
                <a:picLocks noChangeAspect="1"/>
              </p:cNvPicPr>
              <p:nvPr>
                <p:custDataLst>
                  <p:tags r:id="rId5"/>
                </p:custDataLst>
              </p:nvPr>
            </p:nvPicPr>
            <p:blipFill>
              <a:blip r:embed="rId7"/>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2338686589"/>
              </p:ext>
            </p:extLst>
          </p:nvPr>
        </p:nvGraphicFramePr>
        <p:xfrm>
          <a:off x="444500" y="863600"/>
          <a:ext cx="11328400" cy="965200"/>
        </p:xfrm>
        <a:graphic>
          <a:graphicData uri="http://schemas.openxmlformats.org/presentationml/2006/ole">
            <mc:AlternateContent xmlns:mc="http://schemas.openxmlformats.org/markup-compatibility/2006">
              <mc:Choice xmlns:v="urn:schemas-microsoft-com:vml" Requires="v">
                <p:oleObj spid="_x0000_s31776"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444500" y="863600"/>
                        <a:ext cx="11328400" cy="965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589098531"/>
              </p:ext>
            </p:extLst>
          </p:nvPr>
        </p:nvGraphicFramePr>
        <p:xfrm>
          <a:off x="444500" y="1892300"/>
          <a:ext cx="11328400" cy="774700"/>
        </p:xfrm>
        <a:graphic>
          <a:graphicData uri="http://schemas.openxmlformats.org/presentationml/2006/ole">
            <mc:AlternateContent xmlns:mc="http://schemas.openxmlformats.org/markup-compatibility/2006">
              <mc:Choice xmlns:v="urn:schemas-microsoft-com:vml" Requires="v">
                <p:oleObj spid="_x0000_s31777" name="Document" r:id="rId12" imgW="11497045" imgH="791114" progId="Word.Document.8">
                  <p:embed/>
                </p:oleObj>
              </mc:Choice>
              <mc:Fallback>
                <p:oleObj name="Document" r:id="rId12" imgW="11497045" imgH="791114" progId="Word.Document.8">
                  <p:embed/>
                  <p:pic>
                    <p:nvPicPr>
                      <p:cNvPr id="0" name=""/>
                      <p:cNvPicPr/>
                      <p:nvPr/>
                    </p:nvPicPr>
                    <p:blipFill>
                      <a:blip r:embed="rId13"/>
                      <a:stretch>
                        <a:fillRect/>
                      </a:stretch>
                    </p:blipFill>
                    <p:spPr>
                      <a:xfrm>
                        <a:off x="444500" y="1892300"/>
                        <a:ext cx="11328400" cy="774700"/>
                      </a:xfrm>
                      <a:prstGeom prst="rect">
                        <a:avLst/>
                      </a:prstGeom>
                    </p:spPr>
                  </p:pic>
                </p:oleObj>
              </mc:Fallback>
            </mc:AlternateContent>
          </a:graphicData>
        </a:graphic>
      </p:graphicFrame>
      <p:sp>
        <p:nvSpPr>
          <p:cNvPr id="21" name="矩形 20"/>
          <p:cNvSpPr/>
          <p:nvPr>
            <p:custDataLst>
              <p:tags r:id="rId2"/>
            </p:custDataLst>
          </p:nvPr>
        </p:nvSpPr>
        <p:spPr>
          <a:xfrm>
            <a:off x="384317" y="2654127"/>
            <a:ext cx="10966708" cy="1892826"/>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所以直线的方程为</a:t>
            </a:r>
            <a:r>
              <a:rPr lang="en-US" altLang="zh-CN" sz="2600" b="1" kern="100" dirty="0">
                <a:latin typeface="Times New Roman"/>
                <a:ea typeface="宋体" pitchFamily="2" charset="-122"/>
                <a:cs typeface="Courier New"/>
              </a:rPr>
              <a:t>21</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20</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16</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若直线的斜率不存在，则直线的方程为</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，显然满足题意</a:t>
            </a:r>
            <a:r>
              <a:rPr lang="en-US" altLang="zh-CN" sz="2600" b="1" kern="100" dirty="0">
                <a:latin typeface="Times New Roman"/>
                <a:ea typeface="宋体" pitchFamily="2" charset="-122"/>
                <a:cs typeface="Courier New"/>
              </a:rPr>
              <a:t>.</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综上可知，满足题意的直线的方程为</a:t>
            </a:r>
            <a:r>
              <a:rPr lang="en-US" altLang="zh-CN" sz="2600" b="1" kern="100" dirty="0">
                <a:latin typeface="Times New Roman"/>
                <a:ea typeface="宋体" pitchFamily="2" charset="-122"/>
                <a:cs typeface="Courier New"/>
              </a:rPr>
              <a:t>21</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20</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16</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或</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endParaRPr lang="zh-CN" altLang="zh-CN" sz="1050" kern="100" dirty="0">
              <a:effectLst/>
              <a:latin typeface="宋体"/>
              <a:cs typeface="Courier New"/>
            </a:endParaRPr>
          </a:p>
        </p:txBody>
      </p:sp>
    </p:spTree>
    <p:extLst>
      <p:ext uri="{BB962C8B-B14F-4D97-AF65-F5344CB8AC3E}">
        <p14:creationId xmlns:p14="http://schemas.microsoft.com/office/powerpoint/2010/main" val="1383013238"/>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21">
                                            <p:txEl>
                                              <p:pRg st="0" end="0"/>
                                            </p:txEl>
                                          </p:spTgt>
                                        </p:tgtEl>
                                        <p:attrNameLst>
                                          <p:attrName>style.visibility</p:attrName>
                                        </p:attrNameLst>
                                      </p:cBhvr>
                                      <p:to>
                                        <p:strVal val="visible"/>
                                      </p:to>
                                    </p:set>
                                    <p:animEffect transition="in" filter="blinds(horizontal)">
                                      <p:cBhvr>
                                        <p:cTn id="12" dur="500"/>
                                        <p:tgtEl>
                                          <p:spTgt spid="21">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21">
                                            <p:txEl>
                                              <p:pRg st="1" end="1"/>
                                            </p:txEl>
                                          </p:spTgt>
                                        </p:tgtEl>
                                        <p:attrNameLst>
                                          <p:attrName>style.visibility</p:attrName>
                                        </p:attrNameLst>
                                      </p:cBhvr>
                                      <p:to>
                                        <p:strVal val="visible"/>
                                      </p:to>
                                    </p:set>
                                    <p:animEffect transition="in" filter="blinds(horizontal)">
                                      <p:cBhvr>
                                        <p:cTn id="17" dur="500"/>
                                        <p:tgtEl>
                                          <p:spTgt spid="21">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1">
                                            <p:txEl>
                                              <p:pRg st="2" end="2"/>
                                            </p:txEl>
                                          </p:spTgt>
                                        </p:tgtEl>
                                        <p:attrNameLst>
                                          <p:attrName>style.visibility</p:attrName>
                                        </p:attrNameLst>
                                      </p:cBhvr>
                                      <p:to>
                                        <p:strVal val="visible"/>
                                      </p:to>
                                    </p:set>
                                    <p:animEffect transition="in" filter="blinds(horizontal)">
                                      <p:cBhvr>
                                        <p:cTn id="22" dur="500"/>
                                        <p:tgtEl>
                                          <p:spTgt spid="21">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479298" y="1459357"/>
            <a:ext cx="11297729" cy="2910077"/>
            <a:chOff x="364998" y="1916811"/>
            <a:chExt cx="11297729" cy="2910077"/>
          </a:xfrm>
        </p:grpSpPr>
        <p:sp>
          <p:nvSpPr>
            <p:cNvPr id="27" name="圆角矩形 26"/>
            <p:cNvSpPr/>
            <p:nvPr>
              <p:custDataLst>
                <p:tags r:id="rId3"/>
              </p:custDataLst>
            </p:nvPr>
          </p:nvSpPr>
          <p:spPr>
            <a:xfrm>
              <a:off x="364998" y="2029841"/>
              <a:ext cx="11297729" cy="2797047"/>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29" name="矩形 28"/>
            <p:cNvSpPr/>
            <p:nvPr>
              <p:custDataLst>
                <p:tags r:id="rId4"/>
              </p:custDataLst>
            </p:nvPr>
          </p:nvSpPr>
          <p:spPr>
            <a:xfrm>
              <a:off x="841249" y="1916811"/>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33" name="图片 32"/>
            <p:cNvPicPr>
              <a:picLocks noChangeAspect="1"/>
            </p:cNvPicPr>
            <p:nvPr>
              <p:custDataLst>
                <p:tags r:id="rId5"/>
              </p:custDataLst>
            </p:nvPr>
          </p:nvPicPr>
          <p:blipFill>
            <a:blip r:embed="rId7"/>
            <a:stretch>
              <a:fillRect/>
            </a:stretch>
          </p:blipFill>
          <p:spPr>
            <a:xfrm>
              <a:off x="959359" y="1916811"/>
              <a:ext cx="224790" cy="202565"/>
            </a:xfrm>
            <a:prstGeom prst="rect">
              <a:avLst/>
            </a:prstGeom>
          </p:spPr>
        </p:pic>
      </p:grpSp>
      <p:sp>
        <p:nvSpPr>
          <p:cNvPr id="17" name="矩形 16"/>
          <p:cNvSpPr/>
          <p:nvPr>
            <p:custDataLst>
              <p:tags r:id="rId1"/>
            </p:custDataLst>
          </p:nvPr>
        </p:nvSpPr>
        <p:spPr>
          <a:xfrm>
            <a:off x="187071" y="51987"/>
            <a:ext cx="11412000" cy="1292662"/>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Times New Roman"/>
                <a:cs typeface="Courier New"/>
              </a:rPr>
              <a:t>9.</a:t>
            </a:r>
            <a:r>
              <a:rPr lang="zh-CN" altLang="zh-CN" sz="2600" b="1" kern="100" dirty="0">
                <a:latin typeface="Times New Roman"/>
                <a:cs typeface="Times New Roman"/>
              </a:rPr>
              <a:t>已知曲线</a:t>
            </a:r>
            <a:r>
              <a:rPr lang="en-US" altLang="zh-CN" sz="2600" b="1" i="1" kern="100" dirty="0">
                <a:latin typeface="Times New Roman"/>
                <a:cs typeface="Courier New"/>
              </a:rPr>
              <a:t>C</a:t>
            </a:r>
            <a:r>
              <a:rPr lang="zh-CN" altLang="zh-CN" sz="2600" b="1" kern="100" dirty="0">
                <a:latin typeface="Times New Roman"/>
                <a:cs typeface="Times New Roman"/>
              </a:rPr>
              <a:t>：</a:t>
            </a:r>
            <a:r>
              <a:rPr lang="en-US" altLang="zh-CN" sz="2600" b="1" i="1" kern="100" dirty="0">
                <a:latin typeface="Times New Roman"/>
                <a:cs typeface="Courier New"/>
              </a:rPr>
              <a:t>x</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i="1" kern="100" dirty="0">
                <a:latin typeface="Times New Roman"/>
                <a:cs typeface="Courier New"/>
              </a:rPr>
              <a:t>y</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4</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m</a:t>
            </a:r>
            <a:r>
              <a:rPr lang="zh-CN" altLang="zh-CN" sz="2600" b="1" kern="100" dirty="0">
                <a:latin typeface="Times New Roman"/>
                <a:cs typeface="Times New Roman"/>
              </a:rPr>
              <a:t>＝</a:t>
            </a:r>
            <a:r>
              <a:rPr lang="en-US" altLang="zh-CN" sz="2600" b="1" kern="100" dirty="0">
                <a:latin typeface="Times New Roman"/>
                <a:cs typeface="Courier New"/>
              </a:rPr>
              <a:t>0.</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smtClean="0">
                <a:latin typeface="Times New Roman"/>
                <a:cs typeface="Courier New"/>
              </a:rPr>
              <a:t>  (</a:t>
            </a:r>
            <a:r>
              <a:rPr lang="en-US" altLang="zh-CN" sz="2600" b="1" kern="100" dirty="0">
                <a:latin typeface="Times New Roman"/>
                <a:cs typeface="Courier New"/>
              </a:rPr>
              <a:t>1)</a:t>
            </a:r>
            <a:r>
              <a:rPr lang="zh-CN" altLang="zh-CN" sz="2600" b="1" kern="100" dirty="0">
                <a:latin typeface="Times New Roman"/>
                <a:cs typeface="Times New Roman"/>
              </a:rPr>
              <a:t>当</a:t>
            </a:r>
            <a:r>
              <a:rPr lang="en-US" altLang="zh-CN" sz="2600" b="1" i="1" kern="100" dirty="0">
                <a:latin typeface="Times New Roman"/>
                <a:cs typeface="Courier New"/>
              </a:rPr>
              <a:t>m</a:t>
            </a:r>
            <a:r>
              <a:rPr lang="zh-CN" altLang="zh-CN" sz="2600" b="1" kern="100" dirty="0">
                <a:latin typeface="Times New Roman"/>
                <a:cs typeface="Times New Roman"/>
              </a:rPr>
              <a:t>为何值时，曲线</a:t>
            </a:r>
            <a:r>
              <a:rPr lang="en-US" altLang="zh-CN" sz="2600" b="1" i="1" kern="100" dirty="0">
                <a:latin typeface="Times New Roman"/>
                <a:cs typeface="Courier New"/>
              </a:rPr>
              <a:t>C</a:t>
            </a:r>
            <a:r>
              <a:rPr lang="zh-CN" altLang="zh-CN" sz="2600" b="1" kern="100" dirty="0">
                <a:latin typeface="Times New Roman"/>
                <a:cs typeface="Times New Roman"/>
              </a:rPr>
              <a:t>表示圆？</a:t>
            </a:r>
            <a:endParaRPr lang="zh-CN" altLang="zh-CN" sz="1050" kern="100" dirty="0">
              <a:effectLst/>
              <a:latin typeface="宋体"/>
              <a:cs typeface="Courier New"/>
            </a:endParaRPr>
          </a:p>
        </p:txBody>
      </p:sp>
      <p:sp>
        <p:nvSpPr>
          <p:cNvPr id="18" name="矩形 17"/>
          <p:cNvSpPr/>
          <p:nvPr/>
        </p:nvSpPr>
        <p:spPr>
          <a:xfrm>
            <a:off x="592145" y="1688084"/>
            <a:ext cx="11310607"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a:t>
            </a:r>
            <a:r>
              <a:rPr lang="en-US" altLang="zh-CN" sz="2600" b="1" i="1" kern="100" dirty="0">
                <a:latin typeface="Times New Roman"/>
                <a:ea typeface="宋体" pitchFamily="2" charset="-122"/>
                <a:cs typeface="Courier New"/>
              </a:rPr>
              <a:t>C</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m</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sp>
        <p:nvSpPr>
          <p:cNvPr id="8" name="矩形 7"/>
          <p:cNvSpPr/>
          <p:nvPr>
            <p:custDataLst>
              <p:tags r:id="rId2"/>
            </p:custDataLst>
          </p:nvPr>
        </p:nvSpPr>
        <p:spPr>
          <a:xfrm>
            <a:off x="603708" y="2298273"/>
            <a:ext cx="10858127" cy="1892826"/>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得</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en-US" altLang="zh-CN" sz="2600" b="1" kern="100" baseline="300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m</a:t>
            </a:r>
            <a:r>
              <a:rPr lang="zh-CN" altLang="zh-CN" sz="2600" b="1" kern="100" dirty="0">
                <a:latin typeface="Times New Roman"/>
                <a:ea typeface="宋体" pitchFamily="2" charset="-122"/>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m</a:t>
            </a:r>
            <a:r>
              <a:rPr lang="en-US" altLang="zh-CN" sz="2600" b="1" kern="100" dirty="0">
                <a:latin typeface="Times New Roman"/>
                <a:ea typeface="宋体" pitchFamily="2" charset="-122"/>
                <a:cs typeface="Courier New"/>
              </a:rPr>
              <a:t>&gt;0</a:t>
            </a:r>
            <a:r>
              <a:rPr lang="zh-CN" altLang="zh-CN" sz="2600" b="1" kern="100" dirty="0">
                <a:latin typeface="Times New Roman"/>
                <a:ea typeface="宋体" pitchFamily="2" charset="-122"/>
                <a:cs typeface="Times New Roman"/>
              </a:rPr>
              <a:t>时，得</a:t>
            </a:r>
            <a:r>
              <a:rPr lang="en-US" altLang="zh-CN" sz="2600" b="1" i="1" kern="100" dirty="0">
                <a:latin typeface="Times New Roman"/>
                <a:ea typeface="宋体" pitchFamily="2" charset="-122"/>
                <a:cs typeface="Courier New"/>
              </a:rPr>
              <a:t>m</a:t>
            </a:r>
            <a:r>
              <a:rPr lang="en-US" altLang="zh-CN" sz="2600" b="1" kern="100" dirty="0">
                <a:latin typeface="Times New Roman"/>
                <a:ea typeface="宋体" pitchFamily="2" charset="-122"/>
                <a:cs typeface="Courier New"/>
              </a:rPr>
              <a:t>&lt;5</a:t>
            </a:r>
            <a:r>
              <a:rPr lang="zh-CN" altLang="zh-CN" sz="2600" b="1" kern="100" dirty="0">
                <a:latin typeface="Times New Roman"/>
                <a:ea typeface="宋体" pitchFamily="2" charset="-122"/>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当</a:t>
            </a:r>
            <a:r>
              <a:rPr lang="en-US" altLang="zh-CN" sz="2600" b="1" i="1" kern="100" dirty="0">
                <a:latin typeface="Times New Roman"/>
                <a:ea typeface="宋体" pitchFamily="2" charset="-122"/>
                <a:cs typeface="Courier New"/>
              </a:rPr>
              <a:t>m</a:t>
            </a:r>
            <a:r>
              <a:rPr lang="en-US" altLang="zh-CN" sz="2600" b="1" kern="100" dirty="0">
                <a:latin typeface="Times New Roman"/>
                <a:ea typeface="宋体" pitchFamily="2" charset="-122"/>
                <a:cs typeface="Courier New"/>
              </a:rPr>
              <a:t>&lt;5</a:t>
            </a:r>
            <a:r>
              <a:rPr lang="zh-CN" altLang="zh-CN" sz="2600" b="1" kern="100" dirty="0">
                <a:latin typeface="Times New Roman"/>
                <a:ea typeface="宋体" pitchFamily="2" charset="-122"/>
                <a:cs typeface="Times New Roman"/>
              </a:rPr>
              <a:t>时，曲线</a:t>
            </a:r>
            <a:r>
              <a:rPr lang="en-US" altLang="zh-CN" sz="2600" b="1" i="1" kern="100" dirty="0">
                <a:latin typeface="Times New Roman"/>
                <a:ea typeface="宋体" pitchFamily="2" charset="-122"/>
                <a:cs typeface="Courier New"/>
              </a:rPr>
              <a:t>C</a:t>
            </a:r>
            <a:r>
              <a:rPr lang="zh-CN" altLang="zh-CN" sz="2600" b="1" kern="100" dirty="0">
                <a:latin typeface="Times New Roman"/>
                <a:ea typeface="宋体" pitchFamily="2" charset="-122"/>
                <a:cs typeface="Times New Roman"/>
              </a:rPr>
              <a:t>表示圆</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linds(horizontal)">
                                      <p:cBhvr>
                                        <p:cTn id="10" dur="500"/>
                                        <p:tgtEl>
                                          <p:spTgt spid="18"/>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8">
                                            <p:txEl>
                                              <p:pRg st="0" end="0"/>
                                            </p:txEl>
                                          </p:spTgt>
                                        </p:tgtEl>
                                        <p:attrNameLst>
                                          <p:attrName>style.visibility</p:attrName>
                                        </p:attrNameLst>
                                      </p:cBhvr>
                                      <p:to>
                                        <p:strVal val="visible"/>
                                      </p:to>
                                    </p:set>
                                    <p:animEffect transition="in" filter="blinds(horizontal)">
                                      <p:cBhvr>
                                        <p:cTn id="15" dur="500"/>
                                        <p:tgtEl>
                                          <p:spTgt spid="8">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8">
                                            <p:txEl>
                                              <p:pRg st="1" end="1"/>
                                            </p:txEl>
                                          </p:spTgt>
                                        </p:tgtEl>
                                        <p:attrNameLst>
                                          <p:attrName>style.visibility</p:attrName>
                                        </p:attrNameLst>
                                      </p:cBhvr>
                                      <p:to>
                                        <p:strVal val="visible"/>
                                      </p:to>
                                    </p:set>
                                    <p:animEffect transition="in" filter="blinds(horizontal)">
                                      <p:cBhvr>
                                        <p:cTn id="20" dur="500"/>
                                        <p:tgtEl>
                                          <p:spTgt spid="8">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8">
                                            <p:txEl>
                                              <p:pRg st="2" end="2"/>
                                            </p:txEl>
                                          </p:spTgt>
                                        </p:tgtEl>
                                        <p:attrNameLst>
                                          <p:attrName>style.visibility</p:attrName>
                                        </p:attrNameLst>
                                      </p:cBhvr>
                                      <p:to>
                                        <p:strVal val="visible"/>
                                      </p:to>
                                    </p:set>
                                    <p:animEffect transition="in" filter="blinds(horizontal)">
                                      <p:cBhvr>
                                        <p:cTn id="25" dur="500"/>
                                        <p:tgtEl>
                                          <p:spTgt spid="8">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364998" y="722249"/>
            <a:ext cx="11297729" cy="3354832"/>
            <a:chOff x="364998" y="1916811"/>
            <a:chExt cx="11297729" cy="3354832"/>
          </a:xfrm>
        </p:grpSpPr>
        <p:sp>
          <p:nvSpPr>
            <p:cNvPr id="10" name="圆角矩形 9"/>
            <p:cNvSpPr/>
            <p:nvPr>
              <p:custDataLst>
                <p:tags r:id="rId3"/>
              </p:custDataLst>
            </p:nvPr>
          </p:nvSpPr>
          <p:spPr>
            <a:xfrm>
              <a:off x="364998" y="2029841"/>
              <a:ext cx="11297729" cy="3241802"/>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1" name="矩形 10"/>
            <p:cNvSpPr/>
            <p:nvPr>
              <p:custDataLst>
                <p:tags r:id="rId4"/>
              </p:custDataLst>
            </p:nvPr>
          </p:nvSpPr>
          <p:spPr>
            <a:xfrm>
              <a:off x="841249" y="1916811"/>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2" name="图片 11"/>
            <p:cNvPicPr>
              <a:picLocks noChangeAspect="1"/>
            </p:cNvPicPr>
            <p:nvPr>
              <p:custDataLst>
                <p:tags r:id="rId5"/>
              </p:custDataLst>
            </p:nvPr>
          </p:nvPicPr>
          <p:blipFill>
            <a:blip r:embed="rId7"/>
            <a:stretch>
              <a:fillRect/>
            </a:stretch>
          </p:blipFill>
          <p:spPr>
            <a:xfrm>
              <a:off x="959359" y="1916811"/>
              <a:ext cx="224790" cy="202565"/>
            </a:xfrm>
            <a:prstGeom prst="rect">
              <a:avLst/>
            </a:prstGeom>
          </p:spPr>
        </p:pic>
      </p:grpSp>
      <p:sp>
        <p:nvSpPr>
          <p:cNvPr id="14" name="矩形 13"/>
          <p:cNvSpPr/>
          <p:nvPr>
            <p:custDataLst>
              <p:tags r:id="rId2"/>
            </p:custDataLst>
          </p:nvPr>
        </p:nvSpPr>
        <p:spPr>
          <a:xfrm>
            <a:off x="199771" y="4070"/>
            <a:ext cx="11412000" cy="616579"/>
          </a:xfrm>
          <a:prstGeom prst="rect">
            <a:avLst/>
          </a:prstGeom>
        </p:spPr>
        <p:txBody>
          <a:bodyPr wrap="square">
            <a:spAutoFit/>
          </a:bodyPr>
          <a:lstStyle/>
          <a:p>
            <a:pPr algn="just">
              <a:lnSpc>
                <a:spcPct val="150000"/>
              </a:lnSpc>
              <a:spcAft>
                <a:spcPts val="0"/>
              </a:spcAft>
              <a:tabLst>
                <a:tab pos="2430780" algn="l"/>
              </a:tabLst>
            </a:pPr>
            <a:r>
              <a:rPr lang="en-US" altLang="zh-CN" sz="2600" b="1" kern="100">
                <a:latin typeface="Times New Roman"/>
                <a:cs typeface="Courier New"/>
              </a:rPr>
              <a:t>(2)</a:t>
            </a:r>
            <a:r>
              <a:rPr lang="zh-CN" altLang="zh-CN" sz="2600" b="1" kern="100" dirty="0">
                <a:latin typeface="Times New Roman"/>
                <a:cs typeface="Times New Roman"/>
              </a:rPr>
              <a:t>若直线</a:t>
            </a:r>
            <a:r>
              <a:rPr lang="en-US" altLang="zh-CN" sz="2600" b="1" i="1" kern="100" dirty="0">
                <a:latin typeface="Times New Roman"/>
                <a:cs typeface="Courier New"/>
              </a:rPr>
              <a:t>l</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m</a:t>
            </a:r>
            <a:r>
              <a:rPr lang="zh-CN" altLang="zh-CN" sz="2600" b="1" kern="100" dirty="0">
                <a:latin typeface="Times New Roman"/>
                <a:cs typeface="Times New Roman"/>
              </a:rPr>
              <a:t>与圆</a:t>
            </a:r>
            <a:r>
              <a:rPr lang="en-US" altLang="zh-CN" sz="2600" b="1" i="1" kern="100" dirty="0">
                <a:latin typeface="Times New Roman"/>
                <a:cs typeface="Courier New"/>
              </a:rPr>
              <a:t>C</a:t>
            </a:r>
            <a:r>
              <a:rPr lang="zh-CN" altLang="zh-CN" sz="2600" b="1" kern="100" dirty="0">
                <a:latin typeface="Times New Roman"/>
                <a:cs typeface="Times New Roman"/>
              </a:rPr>
              <a:t>相切，求</a:t>
            </a:r>
            <a:r>
              <a:rPr lang="en-US" altLang="zh-CN" sz="2600" b="1" i="1" kern="100" dirty="0">
                <a:latin typeface="Times New Roman"/>
                <a:cs typeface="Courier New"/>
              </a:rPr>
              <a:t>m</a:t>
            </a:r>
            <a:r>
              <a:rPr lang="zh-CN" altLang="zh-CN" sz="2600" b="1" kern="100" dirty="0">
                <a:latin typeface="Times New Roman"/>
                <a:cs typeface="Times New Roman"/>
              </a:rPr>
              <a:t>的值</a:t>
            </a:r>
            <a:r>
              <a:rPr lang="en-US" altLang="zh-CN" sz="2600" b="1" kern="100" dirty="0">
                <a:latin typeface="Times New Roman"/>
                <a:cs typeface="Courier New"/>
              </a:rPr>
              <a:t>.</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791162454"/>
              </p:ext>
            </p:extLst>
          </p:nvPr>
        </p:nvGraphicFramePr>
        <p:xfrm>
          <a:off x="533400" y="1054100"/>
          <a:ext cx="11328400" cy="584200"/>
        </p:xfrm>
        <a:graphic>
          <a:graphicData uri="http://schemas.openxmlformats.org/presentationml/2006/ole">
            <mc:AlternateContent xmlns:mc="http://schemas.openxmlformats.org/markup-compatibility/2006">
              <mc:Choice xmlns:v="urn:schemas-microsoft-com:vml" Requires="v">
                <p:oleObj spid="_x0000_s32830" name="Document" r:id="rId9" imgW="11497045" imgH="593425" progId="Word.Document.8">
                  <p:embed/>
                </p:oleObj>
              </mc:Choice>
              <mc:Fallback>
                <p:oleObj name="Document" r:id="rId9" imgW="11497045" imgH="593425" progId="Word.Document.8">
                  <p:embed/>
                  <p:pic>
                    <p:nvPicPr>
                      <p:cNvPr id="0" name=""/>
                      <p:cNvPicPr/>
                      <p:nvPr/>
                    </p:nvPicPr>
                    <p:blipFill>
                      <a:blip r:embed="rId10"/>
                      <a:stretch>
                        <a:fillRect/>
                      </a:stretch>
                    </p:blipFill>
                    <p:spPr>
                      <a:xfrm>
                        <a:off x="533400" y="1054100"/>
                        <a:ext cx="11328400" cy="584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559664231"/>
              </p:ext>
            </p:extLst>
          </p:nvPr>
        </p:nvGraphicFramePr>
        <p:xfrm>
          <a:off x="511429" y="1713865"/>
          <a:ext cx="11480800" cy="584200"/>
        </p:xfrm>
        <a:graphic>
          <a:graphicData uri="http://schemas.openxmlformats.org/presentationml/2006/ole">
            <mc:AlternateContent xmlns:mc="http://schemas.openxmlformats.org/markup-compatibility/2006">
              <mc:Choice xmlns:v="urn:schemas-microsoft-com:vml" Requires="v">
                <p:oleObj spid="_x0000_s32831" name="Document" r:id="rId12" imgW="11497045" imgH="593425" progId="Word.Document.8">
                  <p:embed/>
                </p:oleObj>
              </mc:Choice>
              <mc:Fallback>
                <p:oleObj name="Document" r:id="rId12" imgW="11497045" imgH="593425" progId="Word.Document.8">
                  <p:embed/>
                  <p:pic>
                    <p:nvPicPr>
                      <p:cNvPr id="0" name=""/>
                      <p:cNvPicPr/>
                      <p:nvPr/>
                    </p:nvPicPr>
                    <p:blipFill>
                      <a:blip r:embed="rId13"/>
                      <a:stretch>
                        <a:fillRect/>
                      </a:stretch>
                    </p:blipFill>
                    <p:spPr>
                      <a:xfrm>
                        <a:off x="511429" y="1713865"/>
                        <a:ext cx="11480800" cy="5842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959213700"/>
              </p:ext>
            </p:extLst>
          </p:nvPr>
        </p:nvGraphicFramePr>
        <p:xfrm>
          <a:off x="549656" y="2298700"/>
          <a:ext cx="11480800" cy="990600"/>
        </p:xfrm>
        <a:graphic>
          <a:graphicData uri="http://schemas.openxmlformats.org/presentationml/2006/ole">
            <mc:AlternateContent xmlns:mc="http://schemas.openxmlformats.org/markup-compatibility/2006">
              <mc:Choice xmlns:v="urn:schemas-microsoft-com:vml" Requires="v">
                <p:oleObj spid="_x0000_s32832" name="Document" r:id="rId15" imgW="11497045" imgH="989162" progId="Word.Document.8">
                  <p:embed/>
                </p:oleObj>
              </mc:Choice>
              <mc:Fallback>
                <p:oleObj name="Document" r:id="rId15" imgW="11497045" imgH="989162" progId="Word.Document.8">
                  <p:embed/>
                  <p:pic>
                    <p:nvPicPr>
                      <p:cNvPr id="0" name=""/>
                      <p:cNvPicPr/>
                      <p:nvPr/>
                    </p:nvPicPr>
                    <p:blipFill>
                      <a:blip r:embed="rId16"/>
                      <a:stretch>
                        <a:fillRect/>
                      </a:stretch>
                    </p:blipFill>
                    <p:spPr>
                      <a:xfrm>
                        <a:off x="549656" y="2298700"/>
                        <a:ext cx="11480800" cy="9906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361235992"/>
              </p:ext>
            </p:extLst>
          </p:nvPr>
        </p:nvGraphicFramePr>
        <p:xfrm>
          <a:off x="600456" y="3213100"/>
          <a:ext cx="11480800" cy="584200"/>
        </p:xfrm>
        <a:graphic>
          <a:graphicData uri="http://schemas.openxmlformats.org/presentationml/2006/ole">
            <mc:AlternateContent xmlns:mc="http://schemas.openxmlformats.org/markup-compatibility/2006">
              <mc:Choice xmlns:v="urn:schemas-microsoft-com:vml" Requires="v">
                <p:oleObj spid="_x0000_s32833"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600456" y="32131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blinds(horizontal)">
                                      <p:cBhvr>
                                        <p:cTn id="15" dur="500"/>
                                        <p:tgtEl>
                                          <p:spTgt spid="3"/>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blinds(horizontal)">
                                      <p:cBhvr>
                                        <p:cTn id="25"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custDataLst>
              <p:tags r:id="rId2"/>
            </p:custDataLst>
          </p:nvPr>
        </p:nvSpPr>
        <p:spPr>
          <a:xfrm>
            <a:off x="168111" y="137795"/>
            <a:ext cx="11526120" cy="1216743"/>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a:latin typeface="Times New Roman"/>
                <a:cs typeface="Courier New"/>
              </a:rPr>
              <a:t>10.</a:t>
            </a:r>
            <a:r>
              <a:rPr lang="zh-CN" altLang="zh-CN" sz="2600" b="1" kern="100" dirty="0">
                <a:latin typeface="Times New Roman"/>
                <a:cs typeface="Times New Roman"/>
              </a:rPr>
              <a:t>已知直线</a:t>
            </a:r>
            <a:r>
              <a:rPr lang="en-US" altLang="zh-CN" sz="2600" b="1" i="1" kern="100" dirty="0">
                <a:latin typeface="Times New Roman"/>
                <a:cs typeface="Courier New"/>
              </a:rPr>
              <a:t>l</a:t>
            </a:r>
            <a:r>
              <a:rPr lang="zh-CN" altLang="zh-CN" sz="2600" b="1" kern="100" dirty="0">
                <a:latin typeface="Times New Roman"/>
                <a:cs typeface="Times New Roman"/>
              </a:rPr>
              <a:t>经过直线</a:t>
            </a:r>
            <a:r>
              <a:rPr lang="en-US" altLang="zh-CN" sz="2600" b="1" kern="100" dirty="0">
                <a:latin typeface="Times New Roman"/>
                <a:cs typeface="Courier New"/>
              </a:rPr>
              <a:t>2</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3</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和</a:t>
            </a:r>
            <a:r>
              <a:rPr lang="en-US" altLang="zh-CN" sz="2600" b="1" kern="100" dirty="0">
                <a:latin typeface="Times New Roman"/>
                <a:cs typeface="Courier New"/>
              </a:rPr>
              <a:t>4</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3</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5</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的交点，且与直线</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垂直</a:t>
            </a:r>
            <a:r>
              <a:rPr lang="en-US" altLang="zh-CN" sz="2600" b="1" kern="100" dirty="0">
                <a:latin typeface="Times New Roman"/>
                <a:cs typeface="Courier New"/>
              </a:rPr>
              <a:t>.</a:t>
            </a:r>
            <a:endParaRPr lang="zh-CN" altLang="zh-CN" sz="1050" kern="100" dirty="0">
              <a:effectLst/>
              <a:latin typeface="宋体"/>
              <a:cs typeface="Courier New"/>
            </a:endParaRPr>
          </a:p>
        </p:txBody>
      </p:sp>
      <p:grpSp>
        <p:nvGrpSpPr>
          <p:cNvPr id="12" name="组合 11"/>
          <p:cNvGrpSpPr/>
          <p:nvPr/>
        </p:nvGrpSpPr>
        <p:grpSpPr>
          <a:xfrm>
            <a:off x="594302" y="2094738"/>
            <a:ext cx="11297729" cy="3926586"/>
            <a:chOff x="364998" y="1916811"/>
            <a:chExt cx="11297729" cy="3926586"/>
          </a:xfrm>
        </p:grpSpPr>
        <p:sp>
          <p:nvSpPr>
            <p:cNvPr id="17" name="圆角矩形 16"/>
            <p:cNvSpPr/>
            <p:nvPr>
              <p:custDataLst>
                <p:tags r:id="rId5"/>
              </p:custDataLst>
            </p:nvPr>
          </p:nvSpPr>
          <p:spPr>
            <a:xfrm>
              <a:off x="364998" y="2029841"/>
              <a:ext cx="11297729" cy="3813556"/>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8" name="矩形 17"/>
            <p:cNvSpPr/>
            <p:nvPr>
              <p:custDataLst>
                <p:tags r:id="rId6"/>
              </p:custDataLst>
            </p:nvPr>
          </p:nvSpPr>
          <p:spPr>
            <a:xfrm>
              <a:off x="841249" y="1916811"/>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9" name="图片 18"/>
            <p:cNvPicPr>
              <a:picLocks noChangeAspect="1"/>
            </p:cNvPicPr>
            <p:nvPr>
              <p:custDataLst>
                <p:tags r:id="rId7"/>
              </p:custDataLst>
            </p:nvPr>
          </p:nvPicPr>
          <p:blipFill>
            <a:blip r:embed="rId9"/>
            <a:stretch>
              <a:fillRect/>
            </a:stretch>
          </p:blipFill>
          <p:spPr>
            <a:xfrm>
              <a:off x="959359" y="1916811"/>
              <a:ext cx="224790" cy="202565"/>
            </a:xfrm>
            <a:prstGeom prst="rect">
              <a:avLst/>
            </a:prstGeom>
          </p:spPr>
        </p:pic>
      </p:grpSp>
      <p:sp>
        <p:nvSpPr>
          <p:cNvPr id="8" name="矩形 7"/>
          <p:cNvSpPr/>
          <p:nvPr>
            <p:custDataLst>
              <p:tags r:id="rId3"/>
            </p:custDataLst>
          </p:nvPr>
        </p:nvSpPr>
        <p:spPr>
          <a:xfrm>
            <a:off x="545384" y="1325632"/>
            <a:ext cx="11076375" cy="616579"/>
          </a:xfrm>
          <a:prstGeom prst="rect">
            <a:avLst/>
          </a:prstGeom>
        </p:spPr>
        <p:txBody>
          <a:bodyPr wrap="square">
            <a:spAutoFit/>
          </a:bodyPr>
          <a:lstStyle/>
          <a:p>
            <a:pPr algn="just">
              <a:lnSpc>
                <a:spcPct val="150000"/>
              </a:lnSpc>
              <a:spcAft>
                <a:spcPts val="0"/>
              </a:spcAft>
              <a:tabLst>
                <a:tab pos="2430780" algn="l"/>
              </a:tabLst>
            </a:pPr>
            <a:r>
              <a:rPr lang="en-US" altLang="zh-CN" sz="2600" b="1" kern="100">
                <a:latin typeface="Times New Roman"/>
                <a:cs typeface="Courier New"/>
              </a:rPr>
              <a:t>(1)</a:t>
            </a:r>
            <a:r>
              <a:rPr lang="zh-CN" altLang="zh-CN" sz="2600" b="1" kern="100" dirty="0">
                <a:latin typeface="Times New Roman"/>
                <a:cs typeface="Times New Roman"/>
              </a:rPr>
              <a:t>求直线</a:t>
            </a:r>
            <a:r>
              <a:rPr lang="en-US" altLang="zh-CN" sz="2600" b="1" i="1" kern="100" dirty="0">
                <a:latin typeface="Times New Roman"/>
                <a:cs typeface="Courier New"/>
              </a:rPr>
              <a:t>l</a:t>
            </a:r>
            <a:r>
              <a:rPr lang="zh-CN" altLang="zh-CN" sz="2600" b="1" kern="100" dirty="0">
                <a:latin typeface="Times New Roman"/>
                <a:cs typeface="Times New Roman"/>
              </a:rPr>
              <a:t>的方程；</a:t>
            </a:r>
            <a:endParaRPr lang="zh-CN" altLang="zh-CN" sz="1050" kern="100" dirty="0">
              <a:effectLst/>
              <a:latin typeface="宋体"/>
              <a:cs typeface="Courier New"/>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2741050762"/>
              </p:ext>
            </p:extLst>
          </p:nvPr>
        </p:nvGraphicFramePr>
        <p:xfrm>
          <a:off x="749300" y="2425700"/>
          <a:ext cx="11328400" cy="965200"/>
        </p:xfrm>
        <a:graphic>
          <a:graphicData uri="http://schemas.openxmlformats.org/presentationml/2006/ole">
            <mc:AlternateContent xmlns:mc="http://schemas.openxmlformats.org/markup-compatibility/2006">
              <mc:Choice xmlns:v="urn:schemas-microsoft-com:vml" Requires="v">
                <p:oleObj spid="_x0000_s34832" name="Document" r:id="rId11" imgW="11497045" imgH="989162" progId="Word.Document.8">
                  <p:embed/>
                </p:oleObj>
              </mc:Choice>
              <mc:Fallback>
                <p:oleObj name="Document" r:id="rId11" imgW="11497045" imgH="989162" progId="Word.Document.8">
                  <p:embed/>
                  <p:pic>
                    <p:nvPicPr>
                      <p:cNvPr id="0" name=""/>
                      <p:cNvPicPr/>
                      <p:nvPr/>
                    </p:nvPicPr>
                    <p:blipFill>
                      <a:blip r:embed="rId12"/>
                      <a:stretch>
                        <a:fillRect/>
                      </a:stretch>
                    </p:blipFill>
                    <p:spPr>
                      <a:xfrm>
                        <a:off x="749300" y="2425700"/>
                        <a:ext cx="11328400" cy="965200"/>
                      </a:xfrm>
                      <a:prstGeom prst="rect">
                        <a:avLst/>
                      </a:prstGeom>
                    </p:spPr>
                  </p:pic>
                </p:oleObj>
              </mc:Fallback>
            </mc:AlternateContent>
          </a:graphicData>
        </a:graphic>
      </p:graphicFrame>
      <p:sp>
        <p:nvSpPr>
          <p:cNvPr id="10" name="矩形 9"/>
          <p:cNvSpPr/>
          <p:nvPr>
            <p:custDataLst>
              <p:tags r:id="rId4"/>
            </p:custDataLst>
          </p:nvPr>
        </p:nvSpPr>
        <p:spPr>
          <a:xfrm>
            <a:off x="705308" y="3359815"/>
            <a:ext cx="10858127" cy="2492990"/>
          </a:xfrm>
          <a:prstGeom prst="rect">
            <a:avLst/>
          </a:prstGeom>
        </p:spPr>
        <p:txBody>
          <a:bodyPr wrap="square">
            <a:spAutoFit/>
          </a:bodyPr>
          <a:lstStyle/>
          <a:p>
            <a:pPr algn="just">
              <a:lnSpc>
                <a:spcPct val="150000"/>
              </a:lnSpc>
              <a:spcAft>
                <a:spcPts val="0"/>
              </a:spcAft>
              <a:tabLst>
                <a:tab pos="2430780" algn="l"/>
              </a:tabLst>
            </a:pP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两直线交点为</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endParaRPr lang="zh-CN" altLang="zh-CN" sz="1050" kern="100" dirty="0">
              <a:latin typeface="宋体"/>
              <a:cs typeface="Courier New"/>
            </a:endParaRPr>
          </a:p>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设直线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的斜率为</a:t>
            </a:r>
            <a:r>
              <a:rPr lang="en-US" altLang="zh-CN" sz="2600" b="1" i="1" kern="100" dirty="0">
                <a:latin typeface="Times New Roman"/>
                <a:ea typeface="宋体" pitchFamily="2" charset="-122"/>
                <a:cs typeface="Courier New"/>
              </a:rPr>
              <a:t>k</a:t>
            </a:r>
            <a:r>
              <a:rPr lang="en-US" altLang="zh-CN" sz="2600" b="1" i="1" kern="100" baseline="-25000" dirty="0">
                <a:latin typeface="Times New Roman"/>
                <a:ea typeface="宋体" pitchFamily="2" charset="-122"/>
                <a:cs typeface="Courier New"/>
              </a:rPr>
              <a:t>l</a:t>
            </a:r>
            <a:r>
              <a:rPr lang="zh-CN" altLang="zh-CN" sz="2600" b="1" kern="100" dirty="0" smtClean="0">
                <a:latin typeface="Times New Roman"/>
                <a:ea typeface="宋体" pitchFamily="2" charset="-122"/>
                <a:cs typeface="Times New Roman"/>
              </a:rPr>
              <a:t>，</a:t>
            </a:r>
            <a:r>
              <a:rPr lang="en-US" altLang="zh-CN" sz="2600" b="1" kern="100" dirty="0" smtClean="0">
                <a:latin typeface="宋体"/>
                <a:ea typeface="宋体" pitchFamily="2" charset="-122"/>
                <a:cs typeface="Times New Roman"/>
              </a:rPr>
              <a:t>∵</a:t>
            </a:r>
            <a:r>
              <a:rPr lang="zh-CN" altLang="zh-CN" sz="2600" b="1" kern="100" dirty="0">
                <a:latin typeface="Times New Roman"/>
                <a:ea typeface="宋体" pitchFamily="2" charset="-122"/>
                <a:cs typeface="Times New Roman"/>
              </a:rPr>
              <a:t>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与</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zh-CN" altLang="zh-CN" sz="2600" b="1" kern="100" dirty="0">
                <a:latin typeface="Times New Roman"/>
                <a:ea typeface="宋体" pitchFamily="2" charset="-122"/>
                <a:cs typeface="Times New Roman"/>
              </a:rPr>
              <a:t>垂直，</a:t>
            </a:r>
            <a:r>
              <a:rPr lang="en-US" altLang="zh-CN" sz="2600" b="1" kern="100" dirty="0">
                <a:latin typeface="宋体"/>
                <a:ea typeface="宋体" pitchFamily="2" charset="-122"/>
                <a:cs typeface="Times New Roman"/>
              </a:rPr>
              <a:t>∴</a:t>
            </a:r>
            <a:r>
              <a:rPr lang="en-US" altLang="zh-CN" sz="2600" b="1" i="1" kern="100" dirty="0">
                <a:latin typeface="Times New Roman"/>
                <a:ea typeface="宋体" pitchFamily="2" charset="-122"/>
                <a:cs typeface="Courier New"/>
              </a:rPr>
              <a:t>k</a:t>
            </a:r>
            <a:r>
              <a:rPr lang="en-US" altLang="zh-CN" sz="2600" b="1" i="1" kern="100" baseline="-250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过点</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endParaRPr lang="zh-CN" altLang="zh-CN" sz="1050" kern="100" dirty="0">
              <a:latin typeface="宋体"/>
              <a:cs typeface="Courier New"/>
            </a:endParaRPr>
          </a:p>
          <a:p>
            <a:pPr algn="just">
              <a:lnSpc>
                <a:spcPct val="150000"/>
              </a:lnSpc>
              <a:spcAft>
                <a:spcPts val="0"/>
              </a:spcAft>
              <a:tabLst>
                <a:tab pos="2430780" algn="l"/>
              </a:tabLst>
            </a:pPr>
            <a:r>
              <a:rPr lang="en-US" altLang="zh-CN" sz="2600" b="1" kern="100" dirty="0">
                <a:latin typeface="宋体"/>
                <a:ea typeface="宋体" pitchFamily="2" charset="-122"/>
                <a:cs typeface="Times New Roman"/>
              </a:rPr>
              <a:t>∴</a:t>
            </a:r>
            <a:r>
              <a:rPr lang="zh-CN" altLang="zh-CN" sz="2600" b="1" kern="100" dirty="0">
                <a:latin typeface="Times New Roman"/>
                <a:ea typeface="宋体" pitchFamily="2" charset="-122"/>
                <a:cs typeface="Times New Roman"/>
              </a:rPr>
              <a:t>直线</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的方程为</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2</a:t>
            </a:r>
            <a:r>
              <a:rPr lang="zh-CN" altLang="zh-CN" sz="2600" b="1" kern="100" dirty="0">
                <a:latin typeface="Times New Roman"/>
                <a:ea typeface="宋体" pitchFamily="2" charset="-122"/>
                <a:cs typeface="Times New Roman"/>
              </a:rPr>
              <a:t>，即</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linds(horizontal)">
                                      <p:cBhvr>
                                        <p:cTn id="7" dur="500"/>
                                        <p:tgtEl>
                                          <p:spTgt spid="12"/>
                                        </p:tgtEl>
                                      </p:cBhvr>
                                    </p:animEffect>
                                  </p:childTnLst>
                                </p:cTn>
                              </p:par>
                              <p:par>
                                <p:cTn id="8" presetID="3" presetClass="entr" presetSubtype="10"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linds(horizont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10">
                                            <p:txEl>
                                              <p:pRg st="0" end="0"/>
                                            </p:txEl>
                                          </p:spTgt>
                                        </p:tgtEl>
                                        <p:attrNameLst>
                                          <p:attrName>style.visibility</p:attrName>
                                        </p:attrNameLst>
                                      </p:cBhvr>
                                      <p:to>
                                        <p:strVal val="visible"/>
                                      </p:to>
                                    </p:set>
                                    <p:animEffect transition="in" filter="blinds(horizontal)">
                                      <p:cBhvr>
                                        <p:cTn id="15" dur="500"/>
                                        <p:tgtEl>
                                          <p:spTgt spid="10">
                                            <p:txEl>
                                              <p:pRg st="0" end="0"/>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10">
                                            <p:txEl>
                                              <p:pRg st="1" end="1"/>
                                            </p:txEl>
                                          </p:spTgt>
                                        </p:tgtEl>
                                        <p:attrNameLst>
                                          <p:attrName>style.visibility</p:attrName>
                                        </p:attrNameLst>
                                      </p:cBhvr>
                                      <p:to>
                                        <p:strVal val="visible"/>
                                      </p:to>
                                    </p:set>
                                    <p:animEffect transition="in" filter="blinds(horizontal)">
                                      <p:cBhvr>
                                        <p:cTn id="20" dur="500"/>
                                        <p:tgtEl>
                                          <p:spTgt spid="10">
                                            <p:txEl>
                                              <p:pRg st="1" end="1"/>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10">
                                            <p:txEl>
                                              <p:pRg st="2" end="2"/>
                                            </p:txEl>
                                          </p:spTgt>
                                        </p:tgtEl>
                                        <p:attrNameLst>
                                          <p:attrName>style.visibility</p:attrName>
                                        </p:attrNameLst>
                                      </p:cBhvr>
                                      <p:to>
                                        <p:strVal val="visible"/>
                                      </p:to>
                                    </p:set>
                                    <p:animEffect transition="in" filter="blinds(horizontal)">
                                      <p:cBhvr>
                                        <p:cTn id="25" dur="500"/>
                                        <p:tgtEl>
                                          <p:spTgt spid="10">
                                            <p:txEl>
                                              <p:pRg st="2" end="2"/>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10">
                                            <p:txEl>
                                              <p:pRg st="3" end="3"/>
                                            </p:txEl>
                                          </p:spTgt>
                                        </p:tgtEl>
                                        <p:attrNameLst>
                                          <p:attrName>style.visibility</p:attrName>
                                        </p:attrNameLst>
                                      </p:cBhvr>
                                      <p:to>
                                        <p:strVal val="visible"/>
                                      </p:to>
                                    </p:set>
                                    <p:animEffect transition="in" filter="blinds(horizontal)">
                                      <p:cBhvr>
                                        <p:cTn id="30" dur="500"/>
                                        <p:tgtEl>
                                          <p:spTgt spid="10">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12191683" y="3213100"/>
            <a:ext cx="1427162" cy="2932113"/>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solidFill>
                <a:prstClr val="white"/>
              </a:solidFill>
            </a:endParaRPr>
          </a:p>
        </p:txBody>
      </p:sp>
      <p:sp>
        <p:nvSpPr>
          <p:cNvPr id="2" name="矩形 1"/>
          <p:cNvSpPr/>
          <p:nvPr>
            <p:custDataLst>
              <p:tags r:id="rId1"/>
            </p:custDataLst>
          </p:nvPr>
        </p:nvSpPr>
        <p:spPr>
          <a:xfrm flipV="1">
            <a:off x="0" y="1988820"/>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alpha val="93000"/>
                </a:srgbClr>
              </a:solidFill>
              <a:latin typeface="微软雅黑" panose="020B0503020204020204" pitchFamily="34" charset="-122"/>
            </a:endParaRPr>
          </a:p>
        </p:txBody>
      </p:sp>
      <p:sp>
        <p:nvSpPr>
          <p:cNvPr id="22" name="标题 24"/>
          <p:cNvSpPr txBox="1"/>
          <p:nvPr>
            <p:custDataLst>
              <p:tags r:id="rId2"/>
            </p:custDataLst>
          </p:nvPr>
        </p:nvSpPr>
        <p:spPr>
          <a:xfrm>
            <a:off x="2368550" y="3191510"/>
            <a:ext cx="7746365" cy="918845"/>
          </a:xfrm>
          <a:prstGeom prst="rect">
            <a:avLst/>
          </a:prstGeom>
        </p:spPr>
        <p:txBody>
          <a:bodyPr vert="horz" lIns="91419" tIns="45709" rIns="91419" bIns="45709" rtlCol="0" anchor="ctr">
            <a:noAutofit/>
          </a:bodyPr>
          <a:lstStyle>
            <a:lvl1pPr algn="ctr"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defRPr/>
            </a:pPr>
            <a:r>
              <a:rPr lang="zh-CN" altLang="en-US" sz="4800" b="1">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rPr>
              <a:t>直线与圆的位置关系的判断</a:t>
            </a:r>
            <a:endParaRPr lang="zh-CN" altLang="zh-CN" sz="4800" b="1" dirty="0">
              <a:solidFill>
                <a:schemeClr val="tx1">
                  <a:lumMod val="85000"/>
                  <a:lumOff val="1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
        <p:nvSpPr>
          <p:cNvPr id="24" name="矩形 23"/>
          <p:cNvSpPr/>
          <p:nvPr>
            <p:custDataLst>
              <p:tags r:id="rId3"/>
            </p:custDataLst>
          </p:nvPr>
        </p:nvSpPr>
        <p:spPr>
          <a:xfrm>
            <a:off x="2423795" y="2564130"/>
            <a:ext cx="2151380" cy="501015"/>
          </a:xfrm>
          <a:prstGeom prst="rect">
            <a:avLst/>
          </a:prstGeom>
          <a:solidFill>
            <a:srgbClr val="77933C"/>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zh-CN" altLang="en-US" sz="3600" dirty="0" smtClean="0">
                <a:solidFill>
                  <a:prstClr val="white"/>
                </a:solidFill>
                <a:latin typeface="微软雅黑" panose="020B0503020204020204" pitchFamily="34" charset="-122"/>
                <a:ea typeface="微软雅黑" panose="020B0503020204020204" pitchFamily="34" charset="-122"/>
              </a:rPr>
              <a:t>一</a:t>
            </a:r>
            <a:endParaRPr lang="zh-CN" altLang="en-US" sz="3600" dirty="0">
              <a:solidFill>
                <a:prstClr val="white"/>
              </a:solidFill>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237871" y="1459357"/>
            <a:ext cx="11856085" cy="2515743"/>
            <a:chOff x="389254" y="2564892"/>
            <a:chExt cx="11856085" cy="2515743"/>
          </a:xfrm>
        </p:grpSpPr>
        <p:sp>
          <p:nvSpPr>
            <p:cNvPr id="15" name="圆角矩形 14"/>
            <p:cNvSpPr/>
            <p:nvPr>
              <p:custDataLst>
                <p:tags r:id="rId2"/>
              </p:custDataLst>
            </p:nvPr>
          </p:nvSpPr>
          <p:spPr>
            <a:xfrm>
              <a:off x="389254" y="2677923"/>
              <a:ext cx="11856085" cy="2402712"/>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6" name="矩形 15"/>
            <p:cNvSpPr/>
            <p:nvPr>
              <p:custDataLst>
                <p:tags r:id="rId3"/>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6"/>
            <a:stretch>
              <a:fillRect/>
            </a:stretch>
          </p:blipFill>
          <p:spPr>
            <a:xfrm>
              <a:off x="983615" y="2564892"/>
              <a:ext cx="224790" cy="202565"/>
            </a:xfrm>
            <a:prstGeom prst="rect">
              <a:avLst/>
            </a:prstGeom>
          </p:spPr>
        </p:pic>
      </p:grpSp>
      <p:graphicFrame>
        <p:nvGraphicFramePr>
          <p:cNvPr id="2" name="对象 1"/>
          <p:cNvGraphicFramePr>
            <a:graphicFrameLocks noChangeAspect="1"/>
          </p:cNvGraphicFramePr>
          <p:nvPr>
            <p:extLst>
              <p:ext uri="{D42A27DB-BD31-4B8C-83A1-F6EECF244321}">
                <p14:modId xmlns:p14="http://schemas.microsoft.com/office/powerpoint/2010/main" val="2950467400"/>
              </p:ext>
            </p:extLst>
          </p:nvPr>
        </p:nvGraphicFramePr>
        <p:xfrm>
          <a:off x="263271" y="188595"/>
          <a:ext cx="11480800" cy="1181100"/>
        </p:xfrm>
        <a:graphic>
          <a:graphicData uri="http://schemas.openxmlformats.org/presentationml/2006/ole">
            <mc:AlternateContent xmlns:mc="http://schemas.openxmlformats.org/markup-compatibility/2006">
              <mc:Choice xmlns:v="urn:schemas-microsoft-com:vml" Requires="v">
                <p:oleObj spid="_x0000_s35898" name="Document" r:id="rId8" imgW="11497045" imgH="1186851" progId="Word.Document.8">
                  <p:embed/>
                </p:oleObj>
              </mc:Choice>
              <mc:Fallback>
                <p:oleObj name="Document" r:id="rId8" imgW="11497045" imgH="1186851" progId="Word.Document.8">
                  <p:embed/>
                  <p:pic>
                    <p:nvPicPr>
                      <p:cNvPr id="0" name=""/>
                      <p:cNvPicPr/>
                      <p:nvPr/>
                    </p:nvPicPr>
                    <p:blipFill>
                      <a:blip r:embed="rId9"/>
                      <a:stretch>
                        <a:fillRect/>
                      </a:stretch>
                    </p:blipFill>
                    <p:spPr>
                      <a:xfrm>
                        <a:off x="263271" y="188595"/>
                        <a:ext cx="11480800" cy="11811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159284031"/>
              </p:ext>
            </p:extLst>
          </p:nvPr>
        </p:nvGraphicFramePr>
        <p:xfrm>
          <a:off x="346202" y="1688084"/>
          <a:ext cx="11480800" cy="990600"/>
        </p:xfrm>
        <a:graphic>
          <a:graphicData uri="http://schemas.openxmlformats.org/presentationml/2006/ole">
            <mc:AlternateContent xmlns:mc="http://schemas.openxmlformats.org/markup-compatibility/2006">
              <mc:Choice xmlns:v="urn:schemas-microsoft-com:vml" Requires="v">
                <p:oleObj spid="_x0000_s35899" name="Document" r:id="rId11" imgW="11497045" imgH="989162" progId="Word.Document.8">
                  <p:embed/>
                </p:oleObj>
              </mc:Choice>
              <mc:Fallback>
                <p:oleObj name="Document" r:id="rId11" imgW="11497045" imgH="989162" progId="Word.Document.8">
                  <p:embed/>
                  <p:pic>
                    <p:nvPicPr>
                      <p:cNvPr id="0" name=""/>
                      <p:cNvPicPr/>
                      <p:nvPr/>
                    </p:nvPicPr>
                    <p:blipFill>
                      <a:blip r:embed="rId12"/>
                      <a:stretch>
                        <a:fillRect/>
                      </a:stretch>
                    </p:blipFill>
                    <p:spPr>
                      <a:xfrm>
                        <a:off x="346202" y="1688084"/>
                        <a:ext cx="11480800" cy="9906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165242755"/>
              </p:ext>
            </p:extLst>
          </p:nvPr>
        </p:nvGraphicFramePr>
        <p:xfrm>
          <a:off x="397129" y="2679700"/>
          <a:ext cx="11480800" cy="584200"/>
        </p:xfrm>
        <a:graphic>
          <a:graphicData uri="http://schemas.openxmlformats.org/presentationml/2006/ole">
            <mc:AlternateContent xmlns:mc="http://schemas.openxmlformats.org/markup-compatibility/2006">
              <mc:Choice xmlns:v="urn:schemas-microsoft-com:vml" Requires="v">
                <p:oleObj spid="_x0000_s35900" name="Document" r:id="rId14" imgW="11497045" imgH="593425" progId="Word.Document.8">
                  <p:embed/>
                </p:oleObj>
              </mc:Choice>
              <mc:Fallback>
                <p:oleObj name="Document" r:id="rId14" imgW="11497045" imgH="593425" progId="Word.Document.8">
                  <p:embed/>
                  <p:pic>
                    <p:nvPicPr>
                      <p:cNvPr id="0" name=""/>
                      <p:cNvPicPr/>
                      <p:nvPr/>
                    </p:nvPicPr>
                    <p:blipFill>
                      <a:blip r:embed="rId15"/>
                      <a:stretch>
                        <a:fillRect/>
                      </a:stretch>
                    </p:blipFill>
                    <p:spPr>
                      <a:xfrm>
                        <a:off x="397129" y="2679700"/>
                        <a:ext cx="11480800" cy="5842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2387016955"/>
              </p:ext>
            </p:extLst>
          </p:nvPr>
        </p:nvGraphicFramePr>
        <p:xfrm>
          <a:off x="409829" y="3390900"/>
          <a:ext cx="11480800" cy="584200"/>
        </p:xfrm>
        <a:graphic>
          <a:graphicData uri="http://schemas.openxmlformats.org/presentationml/2006/ole">
            <mc:AlternateContent xmlns:mc="http://schemas.openxmlformats.org/markup-compatibility/2006">
              <mc:Choice xmlns:v="urn:schemas-microsoft-com:vml" Requires="v">
                <p:oleObj spid="_x0000_s35901" name="Document" r:id="rId17" imgW="11497045" imgH="593425" progId="Word.Document.8">
                  <p:embed/>
                </p:oleObj>
              </mc:Choice>
              <mc:Fallback>
                <p:oleObj name="Document" r:id="rId17" imgW="11497045" imgH="593425" progId="Word.Document.8">
                  <p:embed/>
                  <p:pic>
                    <p:nvPicPr>
                      <p:cNvPr id="0" name=""/>
                      <p:cNvPicPr/>
                      <p:nvPr/>
                    </p:nvPicPr>
                    <p:blipFill>
                      <a:blip r:embed="rId18"/>
                      <a:stretch>
                        <a:fillRect/>
                      </a:stretch>
                    </p:blipFill>
                    <p:spPr>
                      <a:xfrm>
                        <a:off x="409829" y="3390900"/>
                        <a:ext cx="11480800" cy="584200"/>
                      </a:xfrm>
                      <a:prstGeom prst="rect">
                        <a:avLst/>
                      </a:prstGeom>
                    </p:spPr>
                  </p:pic>
                </p:oleObj>
              </mc:Fallback>
            </mc:AlternateContent>
          </a:graphicData>
        </a:graphic>
      </p:graphicFrame>
    </p:spTree>
    <p:extLst>
      <p:ext uri="{BB962C8B-B14F-4D97-AF65-F5344CB8AC3E}">
        <p14:creationId xmlns:p14="http://schemas.microsoft.com/office/powerpoint/2010/main" val="403491163"/>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linds(horizontal)">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blinds(horizontal)">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TextBox 19"/>
          <p:cNvSpPr txBox="1"/>
          <p:nvPr>
            <p:custDataLst>
              <p:tags r:id="rId2"/>
            </p:custDataLst>
          </p:nvPr>
        </p:nvSpPr>
        <p:spPr>
          <a:xfrm>
            <a:off x="4259767" y="1230630"/>
            <a:ext cx="756098" cy="784830"/>
          </a:xfrm>
          <a:prstGeom prst="rect">
            <a:avLst/>
          </a:prstGeom>
          <a:noFill/>
        </p:spPr>
        <p:txBody>
          <a:bodyPr wrap="square" rtlCol="0">
            <a:spAutoFit/>
          </a:bodyPr>
          <a:lstStyle/>
          <a:p>
            <a:pPr defTabSz="1219200"/>
            <a:r>
              <a:rPr lang="zh-CN" altLang="en-US" sz="4500" b="1" dirty="0" smtClean="0">
                <a:solidFill>
                  <a:srgbClr val="C00000"/>
                </a:solidFill>
                <a:latin typeface="华文细黑" panose="02010600040101010101" pitchFamily="2" charset="-122"/>
                <a:ea typeface="华文细黑" panose="02010600040101010101" pitchFamily="2" charset="-122"/>
              </a:rPr>
              <a:t>√</a:t>
            </a:r>
            <a:endParaRPr lang="zh-CN" altLang="en-US" sz="4500" b="1" dirty="0">
              <a:solidFill>
                <a:srgbClr val="C00000"/>
              </a:solidFill>
              <a:latin typeface="华文细黑" panose="02010600040101010101" pitchFamily="2" charset="-122"/>
              <a:ea typeface="华文细黑" panose="02010600040101010101" pitchFamily="2" charset="-122"/>
            </a:endParaRPr>
          </a:p>
        </p:txBody>
      </p:sp>
      <p:grpSp>
        <p:nvGrpSpPr>
          <p:cNvPr id="18" name="组合 17"/>
          <p:cNvGrpSpPr/>
          <p:nvPr/>
        </p:nvGrpSpPr>
        <p:grpSpPr>
          <a:xfrm>
            <a:off x="568134" y="2564892"/>
            <a:ext cx="11373168" cy="3494405"/>
            <a:chOff x="274955" y="2526919"/>
            <a:chExt cx="11373168" cy="3494405"/>
          </a:xfrm>
        </p:grpSpPr>
        <p:sp>
          <p:nvSpPr>
            <p:cNvPr id="19" name="圆角矩形 18"/>
            <p:cNvSpPr/>
            <p:nvPr>
              <p:custDataLst>
                <p:tags r:id="rId3"/>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20" name="组合 19"/>
            <p:cNvGrpSpPr/>
            <p:nvPr/>
          </p:nvGrpSpPr>
          <p:grpSpPr>
            <a:xfrm>
              <a:off x="708025" y="2526919"/>
              <a:ext cx="620395" cy="215900"/>
              <a:chOff x="708025" y="2526919"/>
              <a:chExt cx="620395" cy="215900"/>
            </a:xfrm>
          </p:grpSpPr>
          <p:sp>
            <p:nvSpPr>
              <p:cNvPr id="21" name="矩形 20"/>
              <p:cNvSpPr/>
              <p:nvPr>
                <p:custDataLst>
                  <p:tags r:id="rId4"/>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2" name="图片 21"/>
              <p:cNvPicPr>
                <a:picLocks noChangeAspect="1"/>
              </p:cNvPicPr>
              <p:nvPr>
                <p:custDataLst>
                  <p:tags r:id="rId5"/>
                </p:custDataLst>
              </p:nvPr>
            </p:nvPicPr>
            <p:blipFill>
              <a:blip r:embed="rId7"/>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616188164"/>
              </p:ext>
            </p:extLst>
          </p:nvPr>
        </p:nvGraphicFramePr>
        <p:xfrm>
          <a:off x="263271" y="773176"/>
          <a:ext cx="11480800" cy="584200"/>
        </p:xfrm>
        <a:graphic>
          <a:graphicData uri="http://schemas.openxmlformats.org/presentationml/2006/ole">
            <mc:AlternateContent xmlns:mc="http://schemas.openxmlformats.org/markup-compatibility/2006">
              <mc:Choice xmlns:v="urn:schemas-microsoft-com:vml" Requires="v">
                <p:oleObj spid="_x0000_s33865" name="Document" r:id="rId9" imgW="11497045" imgH="593425" progId="Word.Document.8">
                  <p:embed/>
                </p:oleObj>
              </mc:Choice>
              <mc:Fallback>
                <p:oleObj name="Document" r:id="rId9" imgW="11497045" imgH="593425" progId="Word.Document.8">
                  <p:embed/>
                  <p:pic>
                    <p:nvPicPr>
                      <p:cNvPr id="0" name=""/>
                      <p:cNvPicPr/>
                      <p:nvPr/>
                    </p:nvPicPr>
                    <p:blipFill>
                      <a:blip r:embed="rId10"/>
                      <a:stretch>
                        <a:fillRect/>
                      </a:stretch>
                    </p:blipFill>
                    <p:spPr>
                      <a:xfrm>
                        <a:off x="263271" y="773176"/>
                        <a:ext cx="11480800" cy="584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029049417"/>
              </p:ext>
            </p:extLst>
          </p:nvPr>
        </p:nvGraphicFramePr>
        <p:xfrm>
          <a:off x="609600" y="1332230"/>
          <a:ext cx="11480800" cy="1181100"/>
        </p:xfrm>
        <a:graphic>
          <a:graphicData uri="http://schemas.openxmlformats.org/presentationml/2006/ole">
            <mc:AlternateContent xmlns:mc="http://schemas.openxmlformats.org/markup-compatibility/2006">
              <mc:Choice xmlns:v="urn:schemas-microsoft-com:vml" Requires="v">
                <p:oleObj spid="_x0000_s33866" name="Document" r:id="rId12" imgW="11497045" imgH="1186851" progId="Word.Document.8">
                  <p:embed/>
                </p:oleObj>
              </mc:Choice>
              <mc:Fallback>
                <p:oleObj name="Document" r:id="rId12" imgW="11497045" imgH="1186851" progId="Word.Document.8">
                  <p:embed/>
                  <p:pic>
                    <p:nvPicPr>
                      <p:cNvPr id="0" name=""/>
                      <p:cNvPicPr/>
                      <p:nvPr/>
                    </p:nvPicPr>
                    <p:blipFill>
                      <a:blip r:embed="rId13"/>
                      <a:stretch>
                        <a:fillRect/>
                      </a:stretch>
                    </p:blipFill>
                    <p:spPr>
                      <a:xfrm>
                        <a:off x="609600" y="1332230"/>
                        <a:ext cx="11480800" cy="11811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595442120"/>
              </p:ext>
            </p:extLst>
          </p:nvPr>
        </p:nvGraphicFramePr>
        <p:xfrm>
          <a:off x="698500" y="2971800"/>
          <a:ext cx="11328400" cy="584200"/>
        </p:xfrm>
        <a:graphic>
          <a:graphicData uri="http://schemas.openxmlformats.org/presentationml/2006/ole">
            <mc:AlternateContent xmlns:mc="http://schemas.openxmlformats.org/markup-compatibility/2006">
              <mc:Choice xmlns:v="urn:schemas-microsoft-com:vml" Requires="v">
                <p:oleObj spid="_x0000_s33867"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698500" y="2971800"/>
                        <a:ext cx="113284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651336067"/>
              </p:ext>
            </p:extLst>
          </p:nvPr>
        </p:nvGraphicFramePr>
        <p:xfrm>
          <a:off x="736600" y="3594100"/>
          <a:ext cx="9512300" cy="1866900"/>
        </p:xfrm>
        <a:graphic>
          <a:graphicData uri="http://schemas.openxmlformats.org/presentationml/2006/ole">
            <mc:AlternateContent xmlns:mc="http://schemas.openxmlformats.org/markup-compatibility/2006">
              <mc:Choice xmlns:v="urn:schemas-microsoft-com:vml" Requires="v">
                <p:oleObj spid="_x0000_s33868" name="Document" r:id="rId18" imgW="9517664" imgH="1873370" progId="Word.Document.8">
                  <p:embed/>
                </p:oleObj>
              </mc:Choice>
              <mc:Fallback>
                <p:oleObj name="Document" r:id="rId18" imgW="9517664" imgH="1873370" progId="Word.Document.8">
                  <p:embed/>
                  <p:pic>
                    <p:nvPicPr>
                      <p:cNvPr id="0" name=""/>
                      <p:cNvPicPr/>
                      <p:nvPr/>
                    </p:nvPicPr>
                    <p:blipFill>
                      <a:blip r:embed="rId19"/>
                      <a:stretch>
                        <a:fillRect/>
                      </a:stretch>
                    </p:blipFill>
                    <p:spPr>
                      <a:xfrm>
                        <a:off x="736600" y="3594100"/>
                        <a:ext cx="9512300" cy="1866900"/>
                      </a:xfrm>
                      <a:prstGeom prst="rect">
                        <a:avLst/>
                      </a:prstGeom>
                    </p:spPr>
                  </p:pic>
                </p:oleObj>
              </mc:Fallback>
            </mc:AlternateContent>
          </a:graphicData>
        </a:graphic>
      </p:graphicFrame>
      <p:pic>
        <p:nvPicPr>
          <p:cNvPr id="33794" name="Picture 2" descr="RJ4-11"/>
          <p:cNvPicPr>
            <a:picLocks noChangeAspect="1" noChangeArrowheads="1"/>
          </p:cNvPicPr>
          <p:nvPr/>
        </p:nvPicPr>
        <p:blipFill>
          <a:blip r:embed="rId20" cstate="print">
            <a:extLst>
              <a:ext uri="{28A0092B-C50C-407E-A947-70E740481C1C}">
                <a14:useLocalDpi xmlns:a14="http://schemas.microsoft.com/office/drawing/2010/main" val="0"/>
              </a:ext>
            </a:extLst>
          </a:blip>
          <a:srcRect/>
          <a:stretch>
            <a:fillRect/>
          </a:stretch>
        </p:blipFill>
        <p:spPr bwMode="auto">
          <a:xfrm>
            <a:off x="10314425" y="3710672"/>
            <a:ext cx="1531127" cy="14308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aphicFrame>
        <p:nvGraphicFramePr>
          <p:cNvPr id="6" name="对象 5"/>
          <p:cNvGraphicFramePr>
            <a:graphicFrameLocks noChangeAspect="1"/>
          </p:cNvGraphicFramePr>
          <p:nvPr>
            <p:extLst>
              <p:ext uri="{D42A27DB-BD31-4B8C-83A1-F6EECF244321}">
                <p14:modId xmlns:p14="http://schemas.microsoft.com/office/powerpoint/2010/main" val="81324393"/>
              </p:ext>
            </p:extLst>
          </p:nvPr>
        </p:nvGraphicFramePr>
        <p:xfrm>
          <a:off x="758825" y="5360924"/>
          <a:ext cx="11480800" cy="584200"/>
        </p:xfrm>
        <a:graphic>
          <a:graphicData uri="http://schemas.openxmlformats.org/presentationml/2006/ole">
            <mc:AlternateContent xmlns:mc="http://schemas.openxmlformats.org/markup-compatibility/2006">
              <mc:Choice xmlns:v="urn:schemas-microsoft-com:vml" Requires="v">
                <p:oleObj spid="_x0000_s33869" name="Document" r:id="rId22" imgW="11497045" imgH="593425" progId="Word.Document.8">
                  <p:embed/>
                </p:oleObj>
              </mc:Choice>
              <mc:Fallback>
                <p:oleObj name="Document" r:id="rId22" imgW="11497045" imgH="593425" progId="Word.Document.8">
                  <p:embed/>
                  <p:pic>
                    <p:nvPicPr>
                      <p:cNvPr id="0" name=""/>
                      <p:cNvPicPr/>
                      <p:nvPr/>
                    </p:nvPicPr>
                    <p:blipFill>
                      <a:blip r:embed="rId23"/>
                      <a:stretch>
                        <a:fillRect/>
                      </a:stretch>
                    </p:blipFill>
                    <p:spPr>
                      <a:xfrm>
                        <a:off x="758825" y="5360924"/>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blinds(horizontal)">
                                      <p:cBhvr>
                                        <p:cTn id="7" dur="500"/>
                                        <p:tgtEl>
                                          <p:spTgt spid="31"/>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blinds(horizontal)">
                                      <p:cBhvr>
                                        <p:cTn id="12" dur="500"/>
                                        <p:tgtEl>
                                          <p:spTgt spid="18"/>
                                        </p:tgtEl>
                                      </p:cBhvr>
                                    </p:animEffect>
                                  </p:childTnLst>
                                </p:cTn>
                              </p:par>
                              <p:par>
                                <p:cTn id="13" presetID="3" presetClass="entr" presetSubtype="10" fill="hold" nodeType="with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blinds(horizontal)">
                                      <p:cBhvr>
                                        <p:cTn id="15" dur="5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nodeType="clickEffect">
                                  <p:stCondLst>
                                    <p:cond delay="0"/>
                                  </p:stCondLst>
                                  <p:childTnLst>
                                    <p:set>
                                      <p:cBhvr>
                                        <p:cTn id="19" dur="1" fill="hold">
                                          <p:stCondLst>
                                            <p:cond delay="0"/>
                                          </p:stCondLst>
                                        </p:cTn>
                                        <p:tgtEl>
                                          <p:spTgt spid="5"/>
                                        </p:tgtEl>
                                        <p:attrNameLst>
                                          <p:attrName>style.visibility</p:attrName>
                                        </p:attrNameLst>
                                      </p:cBhvr>
                                      <p:to>
                                        <p:strVal val="visible"/>
                                      </p:to>
                                    </p:set>
                                    <p:animEffect transition="in" filter="blinds(horizontal)">
                                      <p:cBhvr>
                                        <p:cTn id="20" dur="500"/>
                                        <p:tgtEl>
                                          <p:spTgt spid="5"/>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33794"/>
                                        </p:tgtEl>
                                        <p:attrNameLst>
                                          <p:attrName>style.visibility</p:attrName>
                                        </p:attrNameLst>
                                      </p:cBhvr>
                                      <p:to>
                                        <p:strVal val="visible"/>
                                      </p:to>
                                    </p:set>
                                    <p:animEffect transition="in" filter="blinds(horizontal)">
                                      <p:cBhvr>
                                        <p:cTn id="25" dur="500"/>
                                        <p:tgtEl>
                                          <p:spTgt spid="33794"/>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blinds(horizontal)">
                                      <p:cBhvr>
                                        <p:cTn id="3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custDataLst>
              <p:tags r:id="rId2"/>
            </p:custDataLst>
          </p:nvPr>
        </p:nvSpPr>
        <p:spPr>
          <a:xfrm>
            <a:off x="204403" y="125095"/>
            <a:ext cx="11757795" cy="1292662"/>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dirty="0">
                <a:latin typeface="Times New Roman"/>
                <a:cs typeface="Courier New"/>
              </a:rPr>
              <a:t>12.</a:t>
            </a:r>
            <a:r>
              <a:rPr lang="zh-CN" altLang="zh-CN" sz="2600" b="1" kern="100" dirty="0">
                <a:latin typeface="Times New Roman"/>
                <a:cs typeface="Times New Roman"/>
              </a:rPr>
              <a:t>已知圆</a:t>
            </a:r>
            <a:r>
              <a:rPr lang="en-US" altLang="zh-CN" sz="2600" b="1" i="1" kern="100" dirty="0">
                <a:latin typeface="Times New Roman"/>
                <a:cs typeface="Courier New"/>
              </a:rPr>
              <a:t>C</a:t>
            </a:r>
            <a:r>
              <a:rPr lang="zh-CN" altLang="zh-CN" sz="2600" b="1" kern="100" dirty="0">
                <a:latin typeface="Times New Roman"/>
                <a:cs typeface="Times New Roman"/>
              </a:rPr>
              <a:t>的圆心与点</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关于直线</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zh-CN" altLang="zh-CN" sz="2600" b="1" kern="100" dirty="0">
                <a:latin typeface="Times New Roman"/>
                <a:cs typeface="Times New Roman"/>
              </a:rPr>
              <a:t>对称，直线</a:t>
            </a:r>
            <a:r>
              <a:rPr lang="en-US" altLang="zh-CN" sz="2600" b="1" kern="100" dirty="0">
                <a:latin typeface="Times New Roman"/>
                <a:cs typeface="Courier New"/>
              </a:rPr>
              <a:t>3</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4</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11</a:t>
            </a:r>
            <a:r>
              <a:rPr lang="zh-CN" altLang="zh-CN" sz="2600" b="1" kern="100" dirty="0">
                <a:latin typeface="Times New Roman"/>
                <a:cs typeface="Times New Roman"/>
              </a:rPr>
              <a:t>＝</a:t>
            </a:r>
            <a:r>
              <a:rPr lang="en-US" altLang="zh-CN" sz="2600" b="1" kern="100" dirty="0">
                <a:latin typeface="Times New Roman"/>
                <a:cs typeface="Courier New"/>
              </a:rPr>
              <a:t>0</a:t>
            </a:r>
            <a:r>
              <a:rPr lang="zh-CN" altLang="zh-CN" sz="2600" b="1" kern="100" dirty="0">
                <a:latin typeface="Times New Roman"/>
                <a:cs typeface="Times New Roman"/>
              </a:rPr>
              <a:t>与圆</a:t>
            </a:r>
            <a:r>
              <a:rPr lang="en-US" altLang="zh-CN" sz="2600" b="1" i="1" kern="100" dirty="0">
                <a:latin typeface="Times New Roman"/>
                <a:cs typeface="Courier New"/>
              </a:rPr>
              <a:t>C</a:t>
            </a:r>
            <a:r>
              <a:rPr lang="zh-CN" altLang="zh-CN" sz="2600" b="1" kern="100" dirty="0">
                <a:latin typeface="Times New Roman"/>
                <a:cs typeface="Times New Roman"/>
              </a:rPr>
              <a:t>相交于</a:t>
            </a:r>
            <a:r>
              <a:rPr lang="en-US" altLang="zh-CN" sz="2600" b="1" i="1" kern="100" dirty="0">
                <a:latin typeface="Times New Roman"/>
                <a:cs typeface="Courier New"/>
              </a:rPr>
              <a:t>A</a:t>
            </a:r>
            <a:r>
              <a:rPr lang="zh-CN" altLang="zh-CN" sz="2600" b="1" kern="100" dirty="0">
                <a:latin typeface="Times New Roman"/>
                <a:cs typeface="Times New Roman"/>
              </a:rPr>
              <a:t>，</a:t>
            </a:r>
            <a:r>
              <a:rPr lang="en-US" altLang="zh-CN" sz="2600" b="1" i="1" kern="100" dirty="0">
                <a:latin typeface="Times New Roman"/>
                <a:cs typeface="Courier New"/>
              </a:rPr>
              <a:t>B</a:t>
            </a:r>
            <a:r>
              <a:rPr lang="zh-CN" altLang="zh-CN" sz="2600" b="1" kern="100" dirty="0">
                <a:latin typeface="Times New Roman"/>
                <a:cs typeface="Times New Roman"/>
              </a:rPr>
              <a:t>两点，且</a:t>
            </a:r>
            <a:r>
              <a:rPr lang="en-US" altLang="zh-CN" sz="2600" b="1" kern="100" dirty="0">
                <a:latin typeface="Times New Roman"/>
                <a:cs typeface="Courier New"/>
              </a:rPr>
              <a:t>|</a:t>
            </a:r>
            <a:r>
              <a:rPr lang="en-US" altLang="zh-CN" sz="2600" b="1" i="1" kern="100" dirty="0">
                <a:latin typeface="Times New Roman"/>
                <a:cs typeface="Courier New"/>
              </a:rPr>
              <a:t>AB</a:t>
            </a:r>
            <a:r>
              <a:rPr lang="en-US" altLang="zh-CN" sz="2600" b="1" kern="100" dirty="0">
                <a:latin typeface="Times New Roman"/>
                <a:cs typeface="Courier New"/>
              </a:rPr>
              <a:t>|</a:t>
            </a:r>
            <a:r>
              <a:rPr lang="zh-CN" altLang="zh-CN" sz="2600" b="1" kern="100" dirty="0">
                <a:latin typeface="Times New Roman"/>
                <a:cs typeface="Times New Roman"/>
              </a:rPr>
              <a:t>＝</a:t>
            </a:r>
            <a:r>
              <a:rPr lang="en-US" altLang="zh-CN" sz="2600" b="1" kern="100" dirty="0">
                <a:latin typeface="Times New Roman"/>
                <a:cs typeface="Courier New"/>
              </a:rPr>
              <a:t>6</a:t>
            </a:r>
            <a:r>
              <a:rPr lang="zh-CN" altLang="zh-CN" sz="2600" b="1" kern="100" dirty="0">
                <a:latin typeface="Times New Roman"/>
                <a:cs typeface="Times New Roman"/>
              </a:rPr>
              <a:t>，则圆</a:t>
            </a:r>
            <a:r>
              <a:rPr lang="en-US" altLang="zh-CN" sz="2600" b="1" i="1" kern="100" dirty="0">
                <a:latin typeface="Times New Roman"/>
                <a:cs typeface="Courier New"/>
              </a:rPr>
              <a:t>C</a:t>
            </a:r>
            <a:r>
              <a:rPr lang="zh-CN" altLang="zh-CN" sz="2600" b="1" kern="100" dirty="0">
                <a:latin typeface="Times New Roman"/>
                <a:cs typeface="Times New Roman"/>
              </a:rPr>
              <a:t>的方程为</a:t>
            </a:r>
            <a:r>
              <a:rPr lang="en-US" altLang="zh-CN" sz="2600" b="1" kern="100" dirty="0" smtClean="0">
                <a:latin typeface="Times New Roman"/>
                <a:cs typeface="Courier New"/>
              </a:rPr>
              <a:t>_________________</a:t>
            </a:r>
            <a:r>
              <a:rPr lang="en-US" altLang="zh-CN" sz="2600" b="1" kern="100" dirty="0">
                <a:latin typeface="Times New Roman"/>
                <a:cs typeface="Courier New"/>
              </a:rPr>
              <a:t>___</a:t>
            </a:r>
            <a:r>
              <a:rPr lang="en-US" altLang="zh-CN" sz="2600" b="1" kern="100" dirty="0" smtClean="0">
                <a:latin typeface="Times New Roman"/>
                <a:cs typeface="Courier New"/>
              </a:rPr>
              <a:t>.</a:t>
            </a:r>
            <a:endParaRPr lang="zh-CN" altLang="zh-CN" sz="1050" kern="100" dirty="0">
              <a:effectLst/>
              <a:latin typeface="宋体"/>
              <a:cs typeface="Courier New"/>
            </a:endParaRPr>
          </a:p>
        </p:txBody>
      </p:sp>
      <p:grpSp>
        <p:nvGrpSpPr>
          <p:cNvPr id="17" name="组合 16"/>
          <p:cNvGrpSpPr/>
          <p:nvPr/>
        </p:nvGrpSpPr>
        <p:grpSpPr>
          <a:xfrm>
            <a:off x="542734" y="1484757"/>
            <a:ext cx="11373168" cy="3494405"/>
            <a:chOff x="274955" y="2526919"/>
            <a:chExt cx="11373168" cy="3494405"/>
          </a:xfrm>
        </p:grpSpPr>
        <p:sp>
          <p:nvSpPr>
            <p:cNvPr id="18" name="圆角矩形 17"/>
            <p:cNvSpPr/>
            <p:nvPr>
              <p:custDataLst>
                <p:tags r:id="rId3"/>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9" name="组合 18"/>
            <p:cNvGrpSpPr/>
            <p:nvPr/>
          </p:nvGrpSpPr>
          <p:grpSpPr>
            <a:xfrm>
              <a:off x="708025" y="2526919"/>
              <a:ext cx="620395" cy="215900"/>
              <a:chOff x="708025" y="2526919"/>
              <a:chExt cx="620395" cy="215900"/>
            </a:xfrm>
          </p:grpSpPr>
          <p:sp>
            <p:nvSpPr>
              <p:cNvPr id="20" name="矩形 19"/>
              <p:cNvSpPr/>
              <p:nvPr>
                <p:custDataLst>
                  <p:tags r:id="rId4"/>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21" name="图片 20"/>
              <p:cNvPicPr>
                <a:picLocks noChangeAspect="1"/>
              </p:cNvPicPr>
              <p:nvPr>
                <p:custDataLst>
                  <p:tags r:id="rId5"/>
                </p:custDataLst>
              </p:nvPr>
            </p:nvPicPr>
            <p:blipFill>
              <a:blip r:embed="rId7"/>
              <a:stretch>
                <a:fillRect/>
              </a:stretch>
            </p:blipFill>
            <p:spPr>
              <a:xfrm>
                <a:off x="822960" y="2526919"/>
                <a:ext cx="433070" cy="201930"/>
              </a:xfrm>
              <a:prstGeom prst="rect">
                <a:avLst/>
              </a:prstGeom>
            </p:spPr>
          </p:pic>
        </p:grpSp>
      </p:grpSp>
      <p:sp>
        <p:nvSpPr>
          <p:cNvPr id="22" name="矩形 21"/>
          <p:cNvSpPr/>
          <p:nvPr/>
        </p:nvSpPr>
        <p:spPr>
          <a:xfrm>
            <a:off x="618122" y="1732568"/>
            <a:ext cx="11310607"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设点</a:t>
            </a:r>
            <a:r>
              <a:rPr lang="en-US" altLang="zh-CN" sz="2600" b="1" kern="100" dirty="0">
                <a:latin typeface="Times New Roman"/>
                <a:ea typeface="宋体" pitchFamily="2" charset="-122"/>
              </a:rPr>
              <a:t>(</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2</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1)</a:t>
            </a:r>
            <a:r>
              <a:rPr lang="zh-CN" altLang="zh-CN" sz="2600" b="1" kern="100" dirty="0">
                <a:latin typeface="Times New Roman"/>
                <a:ea typeface="宋体" pitchFamily="2" charset="-122"/>
                <a:cs typeface="Times New Roman"/>
              </a:rPr>
              <a:t>关于直线</a:t>
            </a:r>
            <a:r>
              <a:rPr lang="en-US" altLang="zh-CN" sz="2600" b="1" i="1" kern="100" dirty="0">
                <a:latin typeface="Times New Roman"/>
                <a:ea typeface="宋体" pitchFamily="2" charset="-122"/>
              </a:rPr>
              <a:t>y</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rPr>
              <a:t>x</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rPr>
              <a:t>1</a:t>
            </a:r>
            <a:r>
              <a:rPr lang="zh-CN" altLang="zh-CN" sz="2600" b="1" kern="100" dirty="0">
                <a:latin typeface="Times New Roman"/>
                <a:ea typeface="宋体" pitchFamily="2" charset="-122"/>
                <a:cs typeface="Times New Roman"/>
              </a:rPr>
              <a:t>的对称点</a:t>
            </a:r>
            <a:r>
              <a:rPr lang="en-US" altLang="zh-CN" sz="2600" b="1" i="1" kern="100" dirty="0">
                <a:latin typeface="Times New Roman"/>
                <a:ea typeface="宋体" pitchFamily="2" charset="-122"/>
              </a:rPr>
              <a:t>C</a:t>
            </a:r>
            <a:r>
              <a:rPr lang="zh-CN" altLang="zh-CN" sz="2600" b="1" kern="100" dirty="0">
                <a:latin typeface="Times New Roman"/>
                <a:ea typeface="宋体" pitchFamily="2" charset="-122"/>
                <a:cs typeface="Times New Roman"/>
              </a:rPr>
              <a:t>的坐标为</a:t>
            </a:r>
            <a:r>
              <a:rPr lang="en-US" altLang="zh-CN" sz="2600" b="1" kern="100" dirty="0">
                <a:latin typeface="Times New Roman"/>
                <a:ea typeface="宋体" pitchFamily="2" charset="-122"/>
              </a:rPr>
              <a:t>(</a:t>
            </a:r>
            <a:r>
              <a:rPr lang="en-US" altLang="zh-CN" sz="2600" b="1" i="1" kern="100" dirty="0">
                <a:latin typeface="Times New Roman"/>
                <a:ea typeface="宋体" pitchFamily="2" charset="-122"/>
              </a:rPr>
              <a:t>a</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rPr>
              <a:t>b</a:t>
            </a:r>
            <a:r>
              <a:rPr lang="en-US" altLang="zh-CN" sz="2600" b="1" kern="100" dirty="0">
                <a:latin typeface="Times New Roman"/>
                <a:ea typeface="宋体" pitchFamily="2" charset="-122"/>
              </a:rPr>
              <a:t>)</a:t>
            </a:r>
            <a:r>
              <a:rPr lang="zh-CN" altLang="zh-CN" sz="2600" b="1" kern="100" dirty="0">
                <a:latin typeface="Times New Roman"/>
                <a:ea typeface="宋体" pitchFamily="2" charset="-122"/>
                <a:cs typeface="Times New Roman"/>
              </a:rPr>
              <a:t>，</a:t>
            </a:r>
            <a:endParaRPr lang="zh-CN" altLang="zh-CN" sz="1050" kern="100" dirty="0">
              <a:effectLst/>
              <a:latin typeface="宋体" panose="02010600030101010101" pitchFamily="2" charset="-122"/>
              <a:cs typeface="Courier New" panose="02070309020205020404"/>
            </a:endParaRPr>
          </a:p>
        </p:txBody>
      </p:sp>
      <p:sp>
        <p:nvSpPr>
          <p:cNvPr id="2" name="矩形 1"/>
          <p:cNvSpPr/>
          <p:nvPr/>
        </p:nvSpPr>
        <p:spPr>
          <a:xfrm>
            <a:off x="7811516" y="773176"/>
            <a:ext cx="2446504" cy="492443"/>
          </a:xfrm>
          <a:prstGeom prst="rect">
            <a:avLst/>
          </a:prstGeom>
        </p:spPr>
        <p:txBody>
          <a:bodyPr wrap="none">
            <a:spAutoFit/>
          </a:bodyPr>
          <a:lstStyle/>
          <a:p>
            <a:r>
              <a:rPr lang="en-US" altLang="zh-CN" sz="2600" b="1" i="1">
                <a:solidFill>
                  <a:srgbClr val="C00000"/>
                </a:solidFill>
                <a:latin typeface="Times New Roman"/>
                <a:ea typeface="宋体"/>
                <a:sym typeface="Times New Roman"/>
              </a:rPr>
              <a:t>x</a:t>
            </a:r>
            <a:r>
              <a:rPr lang="en-US" altLang="zh-CN" sz="2600" b="1" baseline="30000">
                <a:solidFill>
                  <a:srgbClr val="C00000"/>
                </a:solidFill>
                <a:latin typeface="Times New Roman"/>
                <a:ea typeface="宋体"/>
                <a:sym typeface="Times New Roman"/>
              </a:rPr>
              <a:t>2</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a:t>
            </a:r>
            <a:r>
              <a:rPr lang="en-US" altLang="zh-CN" sz="2600" b="1" i="1" dirty="0">
                <a:solidFill>
                  <a:srgbClr val="C00000"/>
                </a:solidFill>
                <a:latin typeface="Times New Roman"/>
                <a:ea typeface="宋体"/>
                <a:sym typeface="Times New Roman"/>
              </a:rPr>
              <a:t>y</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1)</a:t>
            </a:r>
            <a:r>
              <a:rPr lang="en-US" altLang="zh-CN" sz="2600" b="1" baseline="30000" dirty="0">
                <a:solidFill>
                  <a:srgbClr val="C00000"/>
                </a:solidFill>
                <a:latin typeface="Times New Roman"/>
                <a:ea typeface="宋体"/>
                <a:sym typeface="Times New Roman"/>
              </a:rPr>
              <a:t>2</a:t>
            </a:r>
            <a:r>
              <a:rPr lang="zh-CN" altLang="zh-CN" sz="2600" b="1" dirty="0">
                <a:solidFill>
                  <a:srgbClr val="C00000"/>
                </a:solidFill>
                <a:latin typeface="Times New Roman"/>
                <a:ea typeface="宋体"/>
                <a:sym typeface="Times New Roman"/>
              </a:rPr>
              <a:t>＝</a:t>
            </a:r>
            <a:r>
              <a:rPr lang="en-US" altLang="zh-CN" sz="2600" b="1" dirty="0">
                <a:solidFill>
                  <a:srgbClr val="C00000"/>
                </a:solidFill>
                <a:latin typeface="Times New Roman"/>
                <a:ea typeface="宋体"/>
                <a:sym typeface="Times New Roman"/>
              </a:rPr>
              <a:t>18</a:t>
            </a:r>
            <a:endParaRPr lang="zh-CN" altLang="en-US" sz="2600" dirty="0">
              <a:solidFill>
                <a:srgbClr val="C00000"/>
              </a:solidFill>
              <a:latin typeface="Times New Roman"/>
              <a:ea typeface="宋体"/>
              <a:sym typeface="Times New Roman"/>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090036123"/>
              </p:ext>
            </p:extLst>
          </p:nvPr>
        </p:nvGraphicFramePr>
        <p:xfrm>
          <a:off x="803783" y="2349881"/>
          <a:ext cx="11480800" cy="1778000"/>
        </p:xfrm>
        <a:graphic>
          <a:graphicData uri="http://schemas.openxmlformats.org/presentationml/2006/ole">
            <mc:AlternateContent xmlns:mc="http://schemas.openxmlformats.org/markup-compatibility/2006">
              <mc:Choice xmlns:v="urn:schemas-microsoft-com:vml" Requires="v">
                <p:oleObj spid="_x0000_s36894" name="Document" r:id="rId9" imgW="11497045" imgH="1780276" progId="Word.Document.8">
                  <p:embed/>
                </p:oleObj>
              </mc:Choice>
              <mc:Fallback>
                <p:oleObj name="Document" r:id="rId9" imgW="11497045" imgH="1780276" progId="Word.Document.8">
                  <p:embed/>
                  <p:pic>
                    <p:nvPicPr>
                      <p:cNvPr id="0" name=""/>
                      <p:cNvPicPr/>
                      <p:nvPr/>
                    </p:nvPicPr>
                    <p:blipFill>
                      <a:blip r:embed="rId10"/>
                      <a:stretch>
                        <a:fillRect/>
                      </a:stretch>
                    </p:blipFill>
                    <p:spPr>
                      <a:xfrm>
                        <a:off x="803783" y="2349881"/>
                        <a:ext cx="11480800" cy="17780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4214343932"/>
              </p:ext>
            </p:extLst>
          </p:nvPr>
        </p:nvGraphicFramePr>
        <p:xfrm>
          <a:off x="778256" y="4152900"/>
          <a:ext cx="11480800" cy="584200"/>
        </p:xfrm>
        <a:graphic>
          <a:graphicData uri="http://schemas.openxmlformats.org/presentationml/2006/ole">
            <mc:AlternateContent xmlns:mc="http://schemas.openxmlformats.org/markup-compatibility/2006">
              <mc:Choice xmlns:v="urn:schemas-microsoft-com:vml" Requires="v">
                <p:oleObj spid="_x0000_s36895" name="Document" r:id="rId12" imgW="11497045" imgH="593425" progId="Word.Document.8">
                  <p:embed/>
                </p:oleObj>
              </mc:Choice>
              <mc:Fallback>
                <p:oleObj name="Document" r:id="rId12" imgW="11497045" imgH="593425" progId="Word.Document.8">
                  <p:embed/>
                  <p:pic>
                    <p:nvPicPr>
                      <p:cNvPr id="0" name=""/>
                      <p:cNvPicPr/>
                      <p:nvPr/>
                    </p:nvPicPr>
                    <p:blipFill>
                      <a:blip r:embed="rId13"/>
                      <a:stretch>
                        <a:fillRect/>
                      </a:stretch>
                    </p:blipFill>
                    <p:spPr>
                      <a:xfrm>
                        <a:off x="778256" y="4152900"/>
                        <a:ext cx="114808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7"/>
                                        </p:tgtEl>
                                        <p:attrNameLst>
                                          <p:attrName>style.visibility</p:attrName>
                                        </p:attrNameLst>
                                      </p:cBhvr>
                                      <p:to>
                                        <p:strVal val="visible"/>
                                      </p:to>
                                    </p:set>
                                    <p:animEffect transition="in" filter="blinds(horizontal)">
                                      <p:cBhvr>
                                        <p:cTn id="12" dur="500"/>
                                        <p:tgtEl>
                                          <p:spTgt spid="17"/>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blinds(horizontal)">
                                      <p:cBhvr>
                                        <p:cTn id="16" dur="500"/>
                                        <p:tgtEl>
                                          <p:spTgt spid="22"/>
                                        </p:tgtEl>
                                      </p:cBhvr>
                                    </p:animEffect>
                                  </p:childTnLst>
                                </p:cTn>
                              </p:par>
                            </p:childTnLst>
                          </p:cTn>
                        </p:par>
                      </p:childTnLst>
                    </p:cTn>
                  </p:par>
                  <p:par>
                    <p:cTn id="17" fill="hold">
                      <p:stCondLst>
                        <p:cond delay="indefinite"/>
                      </p:stCondLst>
                      <p:childTnLst>
                        <p:par>
                          <p:cTn id="18" fill="hold">
                            <p:stCondLst>
                              <p:cond delay="0"/>
                            </p:stCondLst>
                            <p:childTnLst>
                              <p:par>
                                <p:cTn id="19" presetID="3" presetClass="entr" presetSubtype="10" fill="hold" nodeType="click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blinds(horizontal)">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nodeType="click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blinds(horizontal)">
                                      <p:cBhvr>
                                        <p:cTn id="2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utoUpdateAnimBg="0"/>
      <p:bldP spid="2" grpId="0" autoUpdateAnimBg="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491934" y="620649"/>
            <a:ext cx="11373168" cy="3494405"/>
            <a:chOff x="274955" y="2526919"/>
            <a:chExt cx="11373168" cy="3494405"/>
          </a:xfrm>
        </p:grpSpPr>
        <p:sp>
          <p:nvSpPr>
            <p:cNvPr id="9" name="圆角矩形 8"/>
            <p:cNvSpPr/>
            <p:nvPr>
              <p:custDataLst>
                <p:tags r:id="rId2"/>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0" name="组合 9"/>
            <p:cNvGrpSpPr/>
            <p:nvPr/>
          </p:nvGrpSpPr>
          <p:grpSpPr>
            <a:xfrm>
              <a:off x="708025" y="2526919"/>
              <a:ext cx="620395" cy="215900"/>
              <a:chOff x="708025" y="2526919"/>
              <a:chExt cx="620395" cy="215900"/>
            </a:xfrm>
          </p:grpSpPr>
          <p:sp>
            <p:nvSpPr>
              <p:cNvPr id="11" name="矩形 10"/>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2" name="图片 11"/>
              <p:cNvPicPr>
                <a:picLocks noChangeAspect="1"/>
              </p:cNvPicPr>
              <p:nvPr>
                <p:custDataLst>
                  <p:tags r:id="rId4"/>
                </p:custDataLst>
              </p:nvPr>
            </p:nvPicPr>
            <p:blipFill>
              <a:blip r:embed="rId6"/>
              <a:stretch>
                <a:fillRect/>
              </a:stretch>
            </p:blipFill>
            <p:spPr>
              <a:xfrm>
                <a:off x="822960" y="2526919"/>
                <a:ext cx="433070" cy="201930"/>
              </a:xfrm>
              <a:prstGeom prst="rect">
                <a:avLst/>
              </a:prstGeom>
            </p:spPr>
          </p:pic>
        </p:grpSp>
      </p:grpSp>
      <p:graphicFrame>
        <p:nvGraphicFramePr>
          <p:cNvPr id="2" name="对象 1"/>
          <p:cNvGraphicFramePr>
            <a:graphicFrameLocks noChangeAspect="1"/>
          </p:cNvGraphicFramePr>
          <p:nvPr>
            <p:extLst>
              <p:ext uri="{D42A27DB-BD31-4B8C-83A1-F6EECF244321}">
                <p14:modId xmlns:p14="http://schemas.microsoft.com/office/powerpoint/2010/main" val="3712831915"/>
              </p:ext>
            </p:extLst>
          </p:nvPr>
        </p:nvGraphicFramePr>
        <p:xfrm>
          <a:off x="651256" y="1027303"/>
          <a:ext cx="11480800" cy="990600"/>
        </p:xfrm>
        <a:graphic>
          <a:graphicData uri="http://schemas.openxmlformats.org/presentationml/2006/ole">
            <mc:AlternateContent xmlns:mc="http://schemas.openxmlformats.org/markup-compatibility/2006">
              <mc:Choice xmlns:v="urn:schemas-microsoft-com:vml" Requires="v">
                <p:oleObj spid="_x0000_s37932" name="Document" r:id="rId8" imgW="11497045" imgH="989162" progId="Word.Document.8">
                  <p:embed/>
                </p:oleObj>
              </mc:Choice>
              <mc:Fallback>
                <p:oleObj name="Document" r:id="rId8" imgW="11497045" imgH="989162" progId="Word.Document.8">
                  <p:embed/>
                  <p:pic>
                    <p:nvPicPr>
                      <p:cNvPr id="0" name=""/>
                      <p:cNvPicPr/>
                      <p:nvPr/>
                    </p:nvPicPr>
                    <p:blipFill>
                      <a:blip r:embed="rId9"/>
                      <a:stretch>
                        <a:fillRect/>
                      </a:stretch>
                    </p:blipFill>
                    <p:spPr>
                      <a:xfrm>
                        <a:off x="651256" y="1027303"/>
                        <a:ext cx="11480800" cy="9906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294557149"/>
              </p:ext>
            </p:extLst>
          </p:nvPr>
        </p:nvGraphicFramePr>
        <p:xfrm>
          <a:off x="676656" y="1955800"/>
          <a:ext cx="11480800" cy="990600"/>
        </p:xfrm>
        <a:graphic>
          <a:graphicData uri="http://schemas.openxmlformats.org/presentationml/2006/ole">
            <mc:AlternateContent xmlns:mc="http://schemas.openxmlformats.org/markup-compatibility/2006">
              <mc:Choice xmlns:v="urn:schemas-microsoft-com:vml" Requires="v">
                <p:oleObj spid="_x0000_s37933" name="Document" r:id="rId11" imgW="11497045" imgH="989162" progId="Word.Document.8">
                  <p:embed/>
                </p:oleObj>
              </mc:Choice>
              <mc:Fallback>
                <p:oleObj name="Document" r:id="rId11" imgW="11497045" imgH="989162" progId="Word.Document.8">
                  <p:embed/>
                  <p:pic>
                    <p:nvPicPr>
                      <p:cNvPr id="0" name=""/>
                      <p:cNvPicPr/>
                      <p:nvPr/>
                    </p:nvPicPr>
                    <p:blipFill>
                      <a:blip r:embed="rId12"/>
                      <a:stretch>
                        <a:fillRect/>
                      </a:stretch>
                    </p:blipFill>
                    <p:spPr>
                      <a:xfrm>
                        <a:off x="676656" y="1955800"/>
                        <a:ext cx="11480800" cy="9906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37758006"/>
              </p:ext>
            </p:extLst>
          </p:nvPr>
        </p:nvGraphicFramePr>
        <p:xfrm>
          <a:off x="673100" y="2984500"/>
          <a:ext cx="11328400" cy="584200"/>
        </p:xfrm>
        <a:graphic>
          <a:graphicData uri="http://schemas.openxmlformats.org/presentationml/2006/ole">
            <mc:AlternateContent xmlns:mc="http://schemas.openxmlformats.org/markup-compatibility/2006">
              <mc:Choice xmlns:v="urn:schemas-microsoft-com:vml" Requires="v">
                <p:oleObj spid="_x0000_s37934" name="Document" r:id="rId14" imgW="11497045" imgH="593425" progId="Word.Document.8">
                  <p:embed/>
                </p:oleObj>
              </mc:Choice>
              <mc:Fallback>
                <p:oleObj name="Document" r:id="rId14" imgW="11497045" imgH="593425" progId="Word.Document.8">
                  <p:embed/>
                  <p:pic>
                    <p:nvPicPr>
                      <p:cNvPr id="0" name=""/>
                      <p:cNvPicPr/>
                      <p:nvPr/>
                    </p:nvPicPr>
                    <p:blipFill>
                      <a:blip r:embed="rId15"/>
                      <a:stretch>
                        <a:fillRect/>
                      </a:stretch>
                    </p:blipFill>
                    <p:spPr>
                      <a:xfrm>
                        <a:off x="673100" y="2984500"/>
                        <a:ext cx="113284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linds(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 name="矩形 29"/>
          <p:cNvSpPr/>
          <p:nvPr>
            <p:custDataLst>
              <p:tags r:id="rId2"/>
            </p:custDataLst>
          </p:nvPr>
        </p:nvSpPr>
        <p:spPr>
          <a:xfrm>
            <a:off x="160612" y="36685"/>
            <a:ext cx="11641381" cy="1892826"/>
          </a:xfrm>
          <a:prstGeom prst="rect">
            <a:avLst/>
          </a:prstGeom>
        </p:spPr>
        <p:txBody>
          <a:bodyPr wrap="square">
            <a:spAutoFit/>
          </a:bodyPr>
          <a:lstStyle/>
          <a:p>
            <a:pPr marL="355600" indent="-355600" algn="just">
              <a:lnSpc>
                <a:spcPct val="150000"/>
              </a:lnSpc>
              <a:spcAft>
                <a:spcPts val="0"/>
              </a:spcAft>
              <a:tabLst>
                <a:tab pos="2430780" algn="l"/>
              </a:tabLst>
            </a:pPr>
            <a:r>
              <a:rPr lang="en-US" altLang="zh-CN" sz="2600" b="1" kern="100" dirty="0">
                <a:latin typeface="Times New Roman"/>
                <a:cs typeface="Courier New"/>
              </a:rPr>
              <a:t>13</a:t>
            </a:r>
            <a:r>
              <a:rPr lang="en-US" altLang="zh-CN" sz="2600" b="1" kern="100" dirty="0">
                <a:latin typeface="Times New Roman"/>
                <a:ea typeface="宋体" pitchFamily="2" charset="-122"/>
                <a:cs typeface="Courier New"/>
              </a:rPr>
              <a:t>.</a:t>
            </a:r>
            <a:r>
              <a:rPr lang="zh-CN" altLang="zh-CN" sz="2600" b="1" kern="100" dirty="0">
                <a:latin typeface="Times New Roman"/>
                <a:cs typeface="Times New Roman"/>
              </a:rPr>
              <a:t>已知圆</a:t>
            </a:r>
            <a:r>
              <a:rPr lang="en-US" altLang="zh-CN" sz="2600" b="1" i="1" kern="100" dirty="0">
                <a:latin typeface="Times New Roman"/>
                <a:cs typeface="Courier New"/>
              </a:rPr>
              <a:t>C</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kern="100" baseline="30000" dirty="0">
                <a:latin typeface="Times New Roman"/>
                <a:cs typeface="Courier New"/>
              </a:rPr>
              <a:t>2</a:t>
            </a:r>
            <a:r>
              <a:rPr lang="zh-CN" altLang="zh-CN" sz="2600" b="1" kern="100" dirty="0">
                <a:latin typeface="Times New Roman"/>
                <a:cs typeface="Times New Roman"/>
              </a:rPr>
              <a:t>＝</a:t>
            </a:r>
            <a:r>
              <a:rPr lang="en-US" altLang="zh-CN" sz="2600" b="1" kern="100" dirty="0">
                <a:latin typeface="Times New Roman"/>
                <a:cs typeface="Courier New"/>
              </a:rPr>
              <a:t>25</a:t>
            </a:r>
            <a:r>
              <a:rPr lang="zh-CN" altLang="zh-CN" sz="2600" b="1" kern="100" dirty="0">
                <a:latin typeface="Times New Roman"/>
                <a:cs typeface="Times New Roman"/>
              </a:rPr>
              <a:t>，直线</a:t>
            </a:r>
            <a:r>
              <a:rPr lang="en-US" altLang="zh-CN" sz="2600" b="1" i="1" kern="100" dirty="0">
                <a:latin typeface="Times New Roman"/>
                <a:cs typeface="Courier New"/>
              </a:rPr>
              <a:t>l</a:t>
            </a:r>
            <a:r>
              <a:rPr lang="zh-CN" altLang="zh-CN" sz="2600" b="1" kern="100" dirty="0">
                <a:latin typeface="Times New Roman"/>
                <a:cs typeface="Times New Roman"/>
              </a:rPr>
              <a:t>：</a:t>
            </a:r>
            <a:r>
              <a:rPr lang="en-US" altLang="zh-CN" sz="2600" b="1" kern="100" dirty="0">
                <a:latin typeface="Times New Roman"/>
                <a:cs typeface="Courier New"/>
              </a:rPr>
              <a:t>(2</a:t>
            </a:r>
            <a:r>
              <a:rPr lang="en-US" altLang="zh-CN" sz="2600" b="1" i="1" kern="100" dirty="0">
                <a:latin typeface="Times New Roman"/>
                <a:cs typeface="Courier New"/>
              </a:rPr>
              <a:t>m</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i="1" kern="100" dirty="0">
                <a:latin typeface="Times New Roman"/>
                <a:cs typeface="Courier New"/>
              </a:rPr>
              <a:t>x</a:t>
            </a:r>
            <a:r>
              <a:rPr lang="zh-CN" altLang="zh-CN" sz="2600" b="1" kern="100" dirty="0">
                <a:latin typeface="Times New Roman"/>
                <a:cs typeface="Times New Roman"/>
              </a:rPr>
              <a:t>＋</a:t>
            </a:r>
            <a:r>
              <a:rPr lang="en-US" altLang="zh-CN" sz="2600" b="1" kern="100" dirty="0">
                <a:latin typeface="Times New Roman"/>
                <a:cs typeface="Courier New"/>
              </a:rPr>
              <a:t>(</a:t>
            </a:r>
            <a:r>
              <a:rPr lang="en-US" altLang="zh-CN" sz="2600" b="1" i="1" kern="100" dirty="0">
                <a:latin typeface="Times New Roman"/>
                <a:cs typeface="Courier New"/>
              </a:rPr>
              <a:t>m</a:t>
            </a:r>
            <a:r>
              <a:rPr lang="zh-CN" altLang="zh-CN" sz="2600" b="1" kern="100" dirty="0">
                <a:latin typeface="Times New Roman"/>
                <a:cs typeface="Times New Roman"/>
              </a:rPr>
              <a:t>＋</a:t>
            </a:r>
            <a:r>
              <a:rPr lang="en-US" altLang="zh-CN" sz="2600" b="1" kern="100" dirty="0">
                <a:latin typeface="Times New Roman"/>
                <a:cs typeface="Courier New"/>
              </a:rPr>
              <a:t>1)</a:t>
            </a:r>
            <a:r>
              <a:rPr lang="en-US" altLang="zh-CN" sz="2600" b="1" i="1" kern="100" dirty="0">
                <a:latin typeface="Times New Roman"/>
                <a:cs typeface="Courier New"/>
              </a:rPr>
              <a:t>y</a:t>
            </a:r>
            <a:r>
              <a:rPr lang="zh-CN" altLang="zh-CN" sz="2600" b="1" kern="100" dirty="0">
                <a:latin typeface="Times New Roman"/>
                <a:cs typeface="Times New Roman"/>
              </a:rPr>
              <a:t>－</a:t>
            </a:r>
            <a:r>
              <a:rPr lang="en-US" altLang="zh-CN" sz="2600" b="1" kern="100" dirty="0">
                <a:latin typeface="Times New Roman"/>
                <a:cs typeface="Courier New"/>
              </a:rPr>
              <a:t>7</a:t>
            </a:r>
            <a:r>
              <a:rPr lang="en-US" altLang="zh-CN" sz="2600" b="1" i="1" kern="100" dirty="0">
                <a:latin typeface="Times New Roman"/>
                <a:cs typeface="Courier New"/>
              </a:rPr>
              <a:t>m</a:t>
            </a:r>
            <a:r>
              <a:rPr lang="zh-CN" altLang="zh-CN" sz="2600" b="1" kern="100" dirty="0">
                <a:latin typeface="Times New Roman"/>
                <a:cs typeface="Times New Roman"/>
              </a:rPr>
              <a:t>－</a:t>
            </a:r>
            <a:r>
              <a:rPr lang="en-US" altLang="zh-CN" sz="2600" b="1" kern="100" dirty="0">
                <a:latin typeface="Times New Roman"/>
                <a:cs typeface="Courier New"/>
              </a:rPr>
              <a:t>4</a:t>
            </a:r>
            <a:r>
              <a:rPr lang="zh-CN" altLang="zh-CN" sz="2600" b="1" kern="100" dirty="0">
                <a:latin typeface="Times New Roman"/>
                <a:cs typeface="Times New Roman"/>
              </a:rPr>
              <a:t>＝</a:t>
            </a:r>
            <a:r>
              <a:rPr lang="en-US" altLang="zh-CN" sz="2600" b="1" kern="100" dirty="0">
                <a:latin typeface="Times New Roman"/>
                <a:cs typeface="Courier New"/>
              </a:rPr>
              <a:t>0(</a:t>
            </a:r>
            <a:r>
              <a:rPr lang="en-US" altLang="zh-CN" sz="2600" b="1" i="1" kern="100" dirty="0" err="1">
                <a:latin typeface="Times New Roman"/>
                <a:cs typeface="Courier New"/>
              </a:rPr>
              <a:t>m</a:t>
            </a:r>
            <a:r>
              <a:rPr lang="en-US" altLang="zh-CN" sz="2600" b="1" kern="100" dirty="0" err="1">
                <a:latin typeface="宋体"/>
                <a:cs typeface="Times New Roman"/>
              </a:rPr>
              <a:t>∈</a:t>
            </a:r>
            <a:r>
              <a:rPr lang="en-US" altLang="zh-CN" sz="2600" b="1" kern="100" dirty="0" err="1">
                <a:latin typeface="Times New Roman"/>
                <a:cs typeface="Courier New"/>
              </a:rPr>
              <a:t>R</a:t>
            </a:r>
            <a:r>
              <a:rPr lang="en-US" altLang="zh-CN" sz="2600" b="1" kern="100" dirty="0">
                <a:latin typeface="Times New Roman"/>
                <a:cs typeface="Courier New"/>
              </a:rPr>
              <a:t>).</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latin typeface="Times New Roman"/>
                <a:cs typeface="Courier New"/>
              </a:rPr>
              <a:t>	(</a:t>
            </a:r>
            <a:r>
              <a:rPr lang="en-US" altLang="zh-CN" sz="2600" b="1" kern="100" dirty="0">
                <a:latin typeface="Times New Roman"/>
                <a:cs typeface="Courier New"/>
              </a:rPr>
              <a:t>1)</a:t>
            </a:r>
            <a:r>
              <a:rPr lang="zh-CN" altLang="zh-CN" sz="2600" b="1" kern="100" dirty="0">
                <a:latin typeface="Times New Roman"/>
                <a:cs typeface="Times New Roman"/>
              </a:rPr>
              <a:t>求证：不论</a:t>
            </a:r>
            <a:r>
              <a:rPr lang="en-US" altLang="zh-CN" sz="2600" b="1" i="1" kern="100" dirty="0">
                <a:latin typeface="Times New Roman"/>
                <a:cs typeface="Courier New"/>
              </a:rPr>
              <a:t>m</a:t>
            </a:r>
            <a:r>
              <a:rPr lang="zh-CN" altLang="zh-CN" sz="2600" b="1" kern="100" dirty="0">
                <a:latin typeface="Times New Roman"/>
                <a:cs typeface="Times New Roman"/>
              </a:rPr>
              <a:t>取什么实数，直线</a:t>
            </a:r>
            <a:r>
              <a:rPr lang="en-US" altLang="zh-CN" sz="2600" b="1" i="1" kern="100" dirty="0">
                <a:latin typeface="Times New Roman"/>
                <a:cs typeface="Courier New"/>
              </a:rPr>
              <a:t>l</a:t>
            </a:r>
            <a:r>
              <a:rPr lang="zh-CN" altLang="zh-CN" sz="2600" b="1" kern="100" dirty="0">
                <a:latin typeface="Times New Roman"/>
                <a:cs typeface="Times New Roman"/>
              </a:rPr>
              <a:t>与圆恒交于两点；</a:t>
            </a:r>
            <a:endParaRPr lang="zh-CN" altLang="zh-CN" sz="1050" kern="100" dirty="0">
              <a:effectLst/>
              <a:latin typeface="宋体"/>
              <a:cs typeface="Courier New"/>
            </a:endParaRPr>
          </a:p>
        </p:txBody>
      </p:sp>
      <p:sp>
        <p:nvSpPr>
          <p:cNvPr id="8" name="圆角矩形 7"/>
          <p:cNvSpPr/>
          <p:nvPr>
            <p:custDataLst>
              <p:tags r:id="rId3"/>
            </p:custDataLst>
          </p:nvPr>
        </p:nvSpPr>
        <p:spPr>
          <a:xfrm>
            <a:off x="644398" y="2118868"/>
            <a:ext cx="11297729" cy="3686429"/>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9" name="组合 8"/>
          <p:cNvGrpSpPr/>
          <p:nvPr/>
        </p:nvGrpSpPr>
        <p:grpSpPr>
          <a:xfrm>
            <a:off x="975550" y="2005838"/>
            <a:ext cx="699135" cy="215900"/>
            <a:chOff x="797750" y="2132838"/>
            <a:chExt cx="699135" cy="215900"/>
          </a:xfrm>
        </p:grpSpPr>
        <p:sp>
          <p:nvSpPr>
            <p:cNvPr id="10" name="矩形 9"/>
            <p:cNvSpPr/>
            <p:nvPr>
              <p:custDataLst>
                <p:tags r:id="rId4"/>
              </p:custDataLst>
            </p:nvPr>
          </p:nvSpPr>
          <p:spPr>
            <a:xfrm>
              <a:off x="797750" y="2132838"/>
              <a:ext cx="69913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1" name="图片 10"/>
            <p:cNvPicPr>
              <a:picLocks noChangeAspect="1"/>
            </p:cNvPicPr>
            <p:nvPr>
              <p:custDataLst>
                <p:tags r:id="rId5"/>
              </p:custDataLst>
            </p:nvPr>
          </p:nvPicPr>
          <p:blipFill>
            <a:blip r:embed="rId7"/>
            <a:stretch>
              <a:fillRect/>
            </a:stretch>
          </p:blipFill>
          <p:spPr>
            <a:xfrm>
              <a:off x="927925" y="2132838"/>
              <a:ext cx="418465" cy="201295"/>
            </a:xfrm>
            <a:prstGeom prst="rect">
              <a:avLst/>
            </a:prstGeom>
          </p:spPr>
        </p:pic>
      </p:grpSp>
      <p:sp>
        <p:nvSpPr>
          <p:cNvPr id="12" name="矩形 11"/>
          <p:cNvSpPr/>
          <p:nvPr/>
        </p:nvSpPr>
        <p:spPr>
          <a:xfrm>
            <a:off x="763015" y="2336292"/>
            <a:ext cx="11198621" cy="692497"/>
          </a:xfrm>
          <a:prstGeom prst="rect">
            <a:avLst/>
          </a:prstGeom>
        </p:spPr>
        <p:txBody>
          <a:bodyPr>
            <a:spAutoFit/>
          </a:bodyPr>
          <a:lstStyle/>
          <a:p>
            <a:pPr algn="just">
              <a:lnSpc>
                <a:spcPct val="150000"/>
              </a:lnSpc>
              <a:spcAft>
                <a:spcPts val="0"/>
              </a:spcAft>
              <a:tabLst>
                <a:tab pos="2430780" algn="l"/>
              </a:tabLst>
            </a:pP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的方程可化为</a:t>
            </a:r>
            <a:r>
              <a:rPr lang="en-US" altLang="zh-CN" sz="2600" b="1" kern="100" dirty="0">
                <a:latin typeface="Times New Roman"/>
                <a:ea typeface="宋体" pitchFamily="2" charset="-122"/>
                <a:cs typeface="Courier New"/>
              </a:rPr>
              <a:t>(</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4)</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m</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7)</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r>
              <a:rPr lang="en-US" altLang="zh-CN" sz="2600" b="1" i="1" kern="100" dirty="0" err="1">
                <a:latin typeface="Times New Roman"/>
                <a:ea typeface="宋体" pitchFamily="2" charset="-122"/>
                <a:cs typeface="Courier New"/>
              </a:rPr>
              <a:t>m</a:t>
            </a:r>
            <a:r>
              <a:rPr lang="en-US" altLang="zh-CN" sz="2600" b="1" kern="100" dirty="0" err="1">
                <a:latin typeface="宋体"/>
                <a:ea typeface="宋体" pitchFamily="2" charset="-122"/>
                <a:cs typeface="Times New Roman"/>
              </a:rPr>
              <a:t>∈</a:t>
            </a:r>
            <a:r>
              <a:rPr lang="en-US" altLang="zh-CN" sz="2600" b="1" kern="100" dirty="0" err="1">
                <a:latin typeface="Times New Roman"/>
                <a:ea typeface="宋体" pitchFamily="2" charset="-122"/>
                <a:cs typeface="Courier New"/>
              </a:rPr>
              <a:t>R</a:t>
            </a:r>
            <a:r>
              <a:rPr lang="en-US" altLang="zh-CN" sz="2600" b="1" kern="100" dirty="0">
                <a:latin typeface="Times New Roman"/>
                <a:ea typeface="宋体" pitchFamily="2" charset="-122"/>
                <a:cs typeface="Courier New"/>
              </a:rPr>
              <a:t>)</a:t>
            </a:r>
            <a:r>
              <a:rPr lang="zh-CN" altLang="zh-CN" sz="2600" b="1" kern="100" dirty="0">
                <a:latin typeface="Times New Roman"/>
                <a:ea typeface="宋体" pitchFamily="2" charset="-122"/>
                <a:cs typeface="Times New Roman"/>
              </a:rPr>
              <a:t>，</a:t>
            </a:r>
            <a:endParaRPr lang="zh-CN" altLang="zh-CN" sz="1050" kern="100" dirty="0">
              <a:effectLst/>
              <a:latin typeface="宋体"/>
              <a:cs typeface="Courier New"/>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2402467580"/>
              </p:ext>
            </p:extLst>
          </p:nvPr>
        </p:nvGraphicFramePr>
        <p:xfrm>
          <a:off x="829183" y="2997200"/>
          <a:ext cx="11480800" cy="990600"/>
        </p:xfrm>
        <a:graphic>
          <a:graphicData uri="http://schemas.openxmlformats.org/presentationml/2006/ole">
            <mc:AlternateContent xmlns:mc="http://schemas.openxmlformats.org/markup-compatibility/2006">
              <mc:Choice xmlns:v="urn:schemas-microsoft-com:vml" Requires="v">
                <p:oleObj spid="_x0000_s38970" name="Document" r:id="rId9" imgW="11497045" imgH="989162" progId="Word.Document.8">
                  <p:embed/>
                </p:oleObj>
              </mc:Choice>
              <mc:Fallback>
                <p:oleObj name="Document" r:id="rId9" imgW="11497045" imgH="989162" progId="Word.Document.8">
                  <p:embed/>
                  <p:pic>
                    <p:nvPicPr>
                      <p:cNvPr id="0" name=""/>
                      <p:cNvPicPr/>
                      <p:nvPr/>
                    </p:nvPicPr>
                    <p:blipFill>
                      <a:blip r:embed="rId10"/>
                      <a:stretch>
                        <a:fillRect/>
                      </a:stretch>
                    </p:blipFill>
                    <p:spPr>
                      <a:xfrm>
                        <a:off x="829183" y="2997200"/>
                        <a:ext cx="11480800" cy="9906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895761039"/>
              </p:ext>
            </p:extLst>
          </p:nvPr>
        </p:nvGraphicFramePr>
        <p:xfrm>
          <a:off x="829183" y="4000500"/>
          <a:ext cx="11480800" cy="584200"/>
        </p:xfrm>
        <a:graphic>
          <a:graphicData uri="http://schemas.openxmlformats.org/presentationml/2006/ole">
            <mc:AlternateContent xmlns:mc="http://schemas.openxmlformats.org/markup-compatibility/2006">
              <mc:Choice xmlns:v="urn:schemas-microsoft-com:vml" Requires="v">
                <p:oleObj spid="_x0000_s38971" name="Document" r:id="rId12" imgW="11497045" imgH="593425" progId="Word.Document.8">
                  <p:embed/>
                </p:oleObj>
              </mc:Choice>
              <mc:Fallback>
                <p:oleObj name="Document" r:id="rId12" imgW="11497045" imgH="593425" progId="Word.Document.8">
                  <p:embed/>
                  <p:pic>
                    <p:nvPicPr>
                      <p:cNvPr id="0" name=""/>
                      <p:cNvPicPr/>
                      <p:nvPr/>
                    </p:nvPicPr>
                    <p:blipFill>
                      <a:blip r:embed="rId13"/>
                      <a:stretch>
                        <a:fillRect/>
                      </a:stretch>
                    </p:blipFill>
                    <p:spPr>
                      <a:xfrm>
                        <a:off x="829183" y="4000500"/>
                        <a:ext cx="114808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226369504"/>
              </p:ext>
            </p:extLst>
          </p:nvPr>
        </p:nvGraphicFramePr>
        <p:xfrm>
          <a:off x="838200" y="4546600"/>
          <a:ext cx="11328400" cy="584200"/>
        </p:xfrm>
        <a:graphic>
          <a:graphicData uri="http://schemas.openxmlformats.org/presentationml/2006/ole">
            <mc:AlternateContent xmlns:mc="http://schemas.openxmlformats.org/markup-compatibility/2006">
              <mc:Choice xmlns:v="urn:schemas-microsoft-com:vml" Requires="v">
                <p:oleObj spid="_x0000_s38972" name="Document" r:id="rId15" imgW="11497045" imgH="593425" progId="Word.Document.8">
                  <p:embed/>
                </p:oleObj>
              </mc:Choice>
              <mc:Fallback>
                <p:oleObj name="Document" r:id="rId15" imgW="11497045" imgH="593425" progId="Word.Document.8">
                  <p:embed/>
                  <p:pic>
                    <p:nvPicPr>
                      <p:cNvPr id="0" name=""/>
                      <p:cNvPicPr/>
                      <p:nvPr/>
                    </p:nvPicPr>
                    <p:blipFill>
                      <a:blip r:embed="rId16"/>
                      <a:stretch>
                        <a:fillRect/>
                      </a:stretch>
                    </p:blipFill>
                    <p:spPr>
                      <a:xfrm>
                        <a:off x="838200" y="4546600"/>
                        <a:ext cx="11328400" cy="5842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1874388513"/>
              </p:ext>
            </p:extLst>
          </p:nvPr>
        </p:nvGraphicFramePr>
        <p:xfrm>
          <a:off x="876300" y="5118100"/>
          <a:ext cx="11328400" cy="584200"/>
        </p:xfrm>
        <a:graphic>
          <a:graphicData uri="http://schemas.openxmlformats.org/presentationml/2006/ole">
            <mc:AlternateContent xmlns:mc="http://schemas.openxmlformats.org/markup-compatibility/2006">
              <mc:Choice xmlns:v="urn:schemas-microsoft-com:vml" Requires="v">
                <p:oleObj spid="_x0000_s38973" name="Document" r:id="rId18" imgW="11497045" imgH="593425" progId="Word.Document.8">
                  <p:embed/>
                </p:oleObj>
              </mc:Choice>
              <mc:Fallback>
                <p:oleObj name="Document" r:id="rId18" imgW="11497045" imgH="593425" progId="Word.Document.8">
                  <p:embed/>
                  <p:pic>
                    <p:nvPicPr>
                      <p:cNvPr id="0" name=""/>
                      <p:cNvPicPr/>
                      <p:nvPr/>
                    </p:nvPicPr>
                    <p:blipFill>
                      <a:blip r:embed="rId19"/>
                      <a:stretch>
                        <a:fillRect/>
                      </a:stretch>
                    </p:blipFill>
                    <p:spPr>
                      <a:xfrm>
                        <a:off x="876300" y="5118100"/>
                        <a:ext cx="11328400" cy="584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linds(horizontal)">
                                      <p:cBhvr>
                                        <p:cTn id="7" dur="500"/>
                                        <p:tgtEl>
                                          <p:spTgt spid="9"/>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blinds(horizontal)">
                                      <p:cBhvr>
                                        <p:cTn id="10" dur="500"/>
                                        <p:tgtEl>
                                          <p:spTgt spid="8"/>
                                        </p:tgtEl>
                                      </p:cBhvr>
                                    </p:animEffect>
                                  </p:childTnLst>
                                </p:cTn>
                              </p:par>
                              <p:par>
                                <p:cTn id="11" presetID="3" presetClass="entr" presetSubtype="10"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blinds(horizontal)">
                                      <p:cBhvr>
                                        <p:cTn id="13" dur="500"/>
                                        <p:tgtEl>
                                          <p:spTgt spid="12"/>
                                        </p:tgtEl>
                                      </p:cBhvr>
                                    </p:animEffect>
                                  </p:childTnLst>
                                </p:cTn>
                              </p:par>
                            </p:childTnLst>
                          </p:cTn>
                        </p:par>
                      </p:childTnLst>
                    </p:cTn>
                  </p:par>
                  <p:par>
                    <p:cTn id="14" fill="hold">
                      <p:stCondLst>
                        <p:cond delay="indefinite"/>
                      </p:stCondLst>
                      <p:childTnLst>
                        <p:par>
                          <p:cTn id="15" fill="hold">
                            <p:stCondLst>
                              <p:cond delay="0"/>
                            </p:stCondLst>
                            <p:childTnLst>
                              <p:par>
                                <p:cTn id="16" presetID="3" presetClass="entr" presetSubtype="10" fill="hold" nodeType="clickEffect">
                                  <p:stCondLst>
                                    <p:cond delay="0"/>
                                  </p:stCondLst>
                                  <p:childTnLst>
                                    <p:set>
                                      <p:cBhvr>
                                        <p:cTn id="17" dur="1" fill="hold">
                                          <p:stCondLst>
                                            <p:cond delay="0"/>
                                          </p:stCondLst>
                                        </p:cTn>
                                        <p:tgtEl>
                                          <p:spTgt spid="3"/>
                                        </p:tgtEl>
                                        <p:attrNameLst>
                                          <p:attrName>style.visibility</p:attrName>
                                        </p:attrNameLst>
                                      </p:cBhvr>
                                      <p:to>
                                        <p:strVal val="visible"/>
                                      </p:to>
                                    </p:set>
                                    <p:animEffect transition="in" filter="blinds(horizontal)">
                                      <p:cBhvr>
                                        <p:cTn id="18" dur="500"/>
                                        <p:tgtEl>
                                          <p:spTgt spid="3"/>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blinds(horizontal)">
                                      <p:cBhvr>
                                        <p:cTn id="23" dur="500"/>
                                        <p:tgtEl>
                                          <p:spTgt spid="4"/>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blinds(horizontal)">
                                      <p:cBhvr>
                                        <p:cTn id="28" dur="500"/>
                                        <p:tgtEl>
                                          <p:spTgt spid="5"/>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nodeType="clickEffect">
                                  <p:stCondLst>
                                    <p:cond delay="0"/>
                                  </p:stCondLst>
                                  <p:childTnLst>
                                    <p:set>
                                      <p:cBhvr>
                                        <p:cTn id="32" dur="1" fill="hold">
                                          <p:stCondLst>
                                            <p:cond delay="0"/>
                                          </p:stCondLst>
                                        </p:cTn>
                                        <p:tgtEl>
                                          <p:spTgt spid="6"/>
                                        </p:tgtEl>
                                        <p:attrNameLst>
                                          <p:attrName>style.visibility</p:attrName>
                                        </p:attrNameLst>
                                      </p:cBhvr>
                                      <p:to>
                                        <p:strVal val="visible"/>
                                      </p:to>
                                    </p:set>
                                    <p:animEffect transition="in" filter="blinds(horizontal)">
                                      <p:cBhvr>
                                        <p:cTn id="3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custDataLst>
              <p:tags r:id="rId2"/>
            </p:custDataLst>
          </p:nvPr>
        </p:nvSpPr>
        <p:spPr>
          <a:xfrm>
            <a:off x="261402" y="163195"/>
            <a:ext cx="11187139" cy="616579"/>
          </a:xfrm>
          <a:prstGeom prst="rect">
            <a:avLst/>
          </a:prstGeom>
        </p:spPr>
        <p:txBody>
          <a:bodyPr wrap="square">
            <a:spAutoFit/>
          </a:bodyPr>
          <a:lstStyle/>
          <a:p>
            <a:pPr algn="just">
              <a:lnSpc>
                <a:spcPct val="150000"/>
              </a:lnSpc>
              <a:spcAft>
                <a:spcPts val="0"/>
              </a:spcAft>
              <a:tabLst>
                <a:tab pos="2430780" algn="l"/>
              </a:tabLst>
            </a:pPr>
            <a:r>
              <a:rPr lang="en-US" altLang="zh-CN" sz="2600" b="1" kern="100">
                <a:latin typeface="Times New Roman"/>
                <a:cs typeface="Courier New"/>
              </a:rPr>
              <a:t>(2)</a:t>
            </a:r>
            <a:r>
              <a:rPr lang="zh-CN" altLang="zh-CN" sz="2600" b="1" kern="100" dirty="0">
                <a:latin typeface="Times New Roman"/>
                <a:cs typeface="Times New Roman"/>
              </a:rPr>
              <a:t>求直线被圆</a:t>
            </a:r>
            <a:r>
              <a:rPr lang="en-US" altLang="zh-CN" sz="2600" b="1" i="1" kern="100" dirty="0">
                <a:latin typeface="Times New Roman"/>
                <a:cs typeface="Courier New"/>
              </a:rPr>
              <a:t>C</a:t>
            </a:r>
            <a:r>
              <a:rPr lang="zh-CN" altLang="zh-CN" sz="2600" b="1" kern="100" dirty="0">
                <a:latin typeface="Times New Roman"/>
                <a:cs typeface="Times New Roman"/>
              </a:rPr>
              <a:t>截得的弦长最小时的</a:t>
            </a:r>
            <a:r>
              <a:rPr lang="en-US" altLang="zh-CN" sz="2600" b="1" i="1" kern="100" dirty="0">
                <a:latin typeface="Times New Roman"/>
                <a:cs typeface="Courier New"/>
              </a:rPr>
              <a:t>l</a:t>
            </a:r>
            <a:r>
              <a:rPr lang="zh-CN" altLang="zh-CN" sz="2600" b="1" kern="100" dirty="0">
                <a:latin typeface="Times New Roman"/>
                <a:cs typeface="Times New Roman"/>
              </a:rPr>
              <a:t>的方程</a:t>
            </a:r>
            <a:r>
              <a:rPr lang="en-US" altLang="zh-CN" sz="2600" b="1" kern="100" dirty="0">
                <a:latin typeface="Times New Roman"/>
                <a:cs typeface="Courier New"/>
              </a:rPr>
              <a:t>.</a:t>
            </a:r>
            <a:endParaRPr lang="zh-CN" altLang="zh-CN" sz="1050" kern="100" dirty="0">
              <a:effectLst/>
              <a:latin typeface="宋体"/>
              <a:cs typeface="Courier New"/>
            </a:endParaRPr>
          </a:p>
        </p:txBody>
      </p:sp>
      <p:grpSp>
        <p:nvGrpSpPr>
          <p:cNvPr id="10" name="组合 9"/>
          <p:cNvGrpSpPr/>
          <p:nvPr/>
        </p:nvGrpSpPr>
        <p:grpSpPr>
          <a:xfrm>
            <a:off x="403098" y="963803"/>
            <a:ext cx="11297729" cy="2465197"/>
            <a:chOff x="389254" y="2564892"/>
            <a:chExt cx="11297729" cy="2465197"/>
          </a:xfrm>
        </p:grpSpPr>
        <p:sp>
          <p:nvSpPr>
            <p:cNvPr id="13" name="圆角矩形 12"/>
            <p:cNvSpPr/>
            <p:nvPr>
              <p:custDataLst>
                <p:tags r:id="rId4"/>
              </p:custDataLst>
            </p:nvPr>
          </p:nvSpPr>
          <p:spPr>
            <a:xfrm>
              <a:off x="389254" y="2677923"/>
              <a:ext cx="11297729" cy="2352166"/>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sp>
          <p:nvSpPr>
            <p:cNvPr id="14" name="矩形 13"/>
            <p:cNvSpPr/>
            <p:nvPr>
              <p:custDataLst>
                <p:tags r:id="rId5"/>
              </p:custDataLst>
            </p:nvPr>
          </p:nvSpPr>
          <p:spPr>
            <a:xfrm>
              <a:off x="865505" y="2564892"/>
              <a:ext cx="439420"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5" name="图片 14"/>
            <p:cNvPicPr>
              <a:picLocks noChangeAspect="1"/>
            </p:cNvPicPr>
            <p:nvPr>
              <p:custDataLst>
                <p:tags r:id="rId6"/>
              </p:custDataLst>
            </p:nvPr>
          </p:nvPicPr>
          <p:blipFill>
            <a:blip r:embed="rId8"/>
            <a:stretch>
              <a:fillRect/>
            </a:stretch>
          </p:blipFill>
          <p:spPr>
            <a:xfrm>
              <a:off x="983615" y="2564892"/>
              <a:ext cx="224790" cy="202565"/>
            </a:xfrm>
            <a:prstGeom prst="rect">
              <a:avLst/>
            </a:prstGeom>
          </p:spPr>
        </p:pic>
      </p:grpSp>
      <p:sp>
        <p:nvSpPr>
          <p:cNvPr id="16" name="矩形 15"/>
          <p:cNvSpPr/>
          <p:nvPr/>
        </p:nvSpPr>
        <p:spPr>
          <a:xfrm>
            <a:off x="530366" y="1268730"/>
            <a:ext cx="11310607" cy="692497"/>
          </a:xfrm>
          <a:prstGeom prst="rect">
            <a:avLst/>
          </a:prstGeom>
        </p:spPr>
        <p:txBody>
          <a:bodyPr>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由题意可知弦长最小时，</a:t>
            </a:r>
            <a:r>
              <a:rPr lang="en-US" altLang="zh-CN" sz="2600" b="1" i="1" kern="100" dirty="0" err="1">
                <a:latin typeface="Times New Roman"/>
                <a:ea typeface="宋体" pitchFamily="2" charset="-122"/>
              </a:rPr>
              <a:t>l</a:t>
            </a:r>
            <a:r>
              <a:rPr lang="en-US" altLang="zh-CN" sz="2600" b="1" kern="100" dirty="0" err="1">
                <a:latin typeface="宋体"/>
                <a:ea typeface="宋体" pitchFamily="2" charset="-122"/>
                <a:cs typeface="Times New Roman"/>
              </a:rPr>
              <a:t>⊥</a:t>
            </a:r>
            <a:r>
              <a:rPr lang="en-US" altLang="zh-CN" sz="2600" b="1" i="1" kern="100" dirty="0" err="1">
                <a:latin typeface="Times New Roman"/>
                <a:ea typeface="宋体" pitchFamily="2" charset="-122"/>
              </a:rPr>
              <a:t>AC</a:t>
            </a:r>
            <a:r>
              <a:rPr lang="en-US" altLang="zh-CN" sz="2600" b="1" kern="100" dirty="0">
                <a:latin typeface="Times New Roman"/>
                <a:ea typeface="宋体" pitchFamily="2" charset="-122"/>
              </a:rPr>
              <a:t>.</a:t>
            </a:r>
            <a:endParaRPr lang="zh-CN" altLang="zh-CN" sz="1050" kern="100" dirty="0">
              <a:effectLst/>
              <a:latin typeface="宋体" panose="02010600030101010101" pitchFamily="2" charset="-122"/>
              <a:cs typeface="Courier New" panose="02070309020205020404"/>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3558132478"/>
              </p:ext>
            </p:extLst>
          </p:nvPr>
        </p:nvGraphicFramePr>
        <p:xfrm>
          <a:off x="663956" y="1943100"/>
          <a:ext cx="11480800" cy="787400"/>
        </p:xfrm>
        <a:graphic>
          <a:graphicData uri="http://schemas.openxmlformats.org/presentationml/2006/ole">
            <mc:AlternateContent xmlns:mc="http://schemas.openxmlformats.org/markup-compatibility/2006">
              <mc:Choice xmlns:v="urn:schemas-microsoft-com:vml" Requires="v">
                <p:oleObj spid="_x0000_s39952" name="Document" r:id="rId10" imgW="11497045" imgH="791114" progId="Word.Document.8">
                  <p:embed/>
                </p:oleObj>
              </mc:Choice>
              <mc:Fallback>
                <p:oleObj name="Document" r:id="rId10" imgW="11497045" imgH="791114" progId="Word.Document.8">
                  <p:embed/>
                  <p:pic>
                    <p:nvPicPr>
                      <p:cNvPr id="0" name=""/>
                      <p:cNvPicPr/>
                      <p:nvPr/>
                    </p:nvPicPr>
                    <p:blipFill>
                      <a:blip r:embed="rId11"/>
                      <a:stretch>
                        <a:fillRect/>
                      </a:stretch>
                    </p:blipFill>
                    <p:spPr>
                      <a:xfrm>
                        <a:off x="663956" y="1943100"/>
                        <a:ext cx="11480800" cy="787400"/>
                      </a:xfrm>
                      <a:prstGeom prst="rect">
                        <a:avLst/>
                      </a:prstGeom>
                    </p:spPr>
                  </p:pic>
                </p:oleObj>
              </mc:Fallback>
            </mc:AlternateContent>
          </a:graphicData>
        </a:graphic>
      </p:graphicFrame>
      <p:sp>
        <p:nvSpPr>
          <p:cNvPr id="11" name="矩形 10"/>
          <p:cNvSpPr/>
          <p:nvPr>
            <p:custDataLst>
              <p:tags r:id="rId3"/>
            </p:custDataLst>
          </p:nvPr>
        </p:nvSpPr>
        <p:spPr>
          <a:xfrm>
            <a:off x="578308" y="2666492"/>
            <a:ext cx="10858127" cy="692497"/>
          </a:xfrm>
          <a:prstGeom prst="rect">
            <a:avLst/>
          </a:prstGeom>
        </p:spPr>
        <p:txBody>
          <a:bodyPr wrap="square">
            <a:spAutoFit/>
          </a:bodyPr>
          <a:lstStyle/>
          <a:p>
            <a:pPr algn="just">
              <a:lnSpc>
                <a:spcPct val="150000"/>
              </a:lnSpc>
              <a:spcAft>
                <a:spcPts val="0"/>
              </a:spcAft>
              <a:tabLst>
                <a:tab pos="2430780" algn="l"/>
              </a:tabLst>
            </a:pPr>
            <a:r>
              <a:rPr lang="zh-CN" altLang="zh-CN" sz="2600" b="1" kern="100" dirty="0">
                <a:latin typeface="Times New Roman"/>
                <a:ea typeface="宋体" pitchFamily="2" charset="-122"/>
                <a:cs typeface="Times New Roman"/>
              </a:rPr>
              <a:t>又</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过点</a:t>
            </a:r>
            <a:r>
              <a:rPr lang="en-US" altLang="zh-CN" sz="2600" b="1" i="1" kern="100" dirty="0">
                <a:latin typeface="Times New Roman"/>
                <a:ea typeface="宋体" pitchFamily="2" charset="-122"/>
                <a:cs typeface="Courier New"/>
              </a:rPr>
              <a:t>A</a:t>
            </a:r>
            <a:r>
              <a:rPr lang="en-US" altLang="zh-CN" sz="2600" b="1" kern="100" dirty="0">
                <a:latin typeface="Times New Roman"/>
                <a:ea typeface="宋体" pitchFamily="2" charset="-122"/>
                <a:cs typeface="Courier New"/>
              </a:rPr>
              <a:t>(3</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1)</a:t>
            </a:r>
            <a:r>
              <a:rPr lang="zh-CN" altLang="zh-CN" sz="2600" b="1" kern="100" dirty="0" smtClean="0">
                <a:latin typeface="Times New Roman"/>
                <a:ea typeface="宋体" pitchFamily="2" charset="-122"/>
                <a:cs typeface="Times New Roman"/>
              </a:rPr>
              <a:t>，所以</a:t>
            </a:r>
            <a:r>
              <a:rPr lang="en-US" altLang="zh-CN" sz="2600" b="1" i="1" kern="100" dirty="0">
                <a:latin typeface="Times New Roman"/>
                <a:ea typeface="宋体" pitchFamily="2" charset="-122"/>
                <a:cs typeface="Courier New"/>
              </a:rPr>
              <a:t>l</a:t>
            </a:r>
            <a:r>
              <a:rPr lang="zh-CN" altLang="zh-CN" sz="2600" b="1" kern="100" dirty="0">
                <a:latin typeface="Times New Roman"/>
                <a:ea typeface="宋体" pitchFamily="2" charset="-122"/>
                <a:cs typeface="Times New Roman"/>
              </a:rPr>
              <a:t>的方程为</a:t>
            </a:r>
            <a:r>
              <a:rPr lang="en-US" altLang="zh-CN" sz="2600" b="1" kern="100" dirty="0">
                <a:latin typeface="Times New Roman"/>
                <a:ea typeface="宋体" pitchFamily="2" charset="-122"/>
                <a:cs typeface="Courier New"/>
              </a:rPr>
              <a:t>2</a:t>
            </a:r>
            <a:r>
              <a:rPr lang="en-US" altLang="zh-CN" sz="2600" b="1" i="1" kern="100" dirty="0">
                <a:latin typeface="Times New Roman"/>
                <a:ea typeface="宋体" pitchFamily="2" charset="-122"/>
                <a:cs typeface="Courier New"/>
              </a:rPr>
              <a:t>x</a:t>
            </a:r>
            <a:r>
              <a:rPr lang="zh-CN" altLang="zh-CN" sz="2600" b="1" kern="100" dirty="0">
                <a:latin typeface="Times New Roman"/>
                <a:ea typeface="宋体" pitchFamily="2" charset="-122"/>
                <a:cs typeface="Times New Roman"/>
              </a:rPr>
              <a:t>－</a:t>
            </a:r>
            <a:r>
              <a:rPr lang="en-US" altLang="zh-CN" sz="2600" b="1" i="1" kern="100" dirty="0">
                <a:latin typeface="Times New Roman"/>
                <a:ea typeface="宋体" pitchFamily="2" charset="-122"/>
                <a:cs typeface="Courier New"/>
              </a:rPr>
              <a:t>y</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5</a:t>
            </a:r>
            <a:r>
              <a:rPr lang="zh-CN" altLang="zh-CN" sz="2600" b="1" kern="100" dirty="0">
                <a:latin typeface="Times New Roman"/>
                <a:ea typeface="宋体" pitchFamily="2" charset="-122"/>
                <a:cs typeface="Times New Roman"/>
              </a:rPr>
              <a:t>＝</a:t>
            </a:r>
            <a:r>
              <a:rPr lang="en-US" altLang="zh-CN" sz="2600" b="1" kern="100" dirty="0">
                <a:latin typeface="Times New Roman"/>
                <a:ea typeface="宋体" pitchFamily="2" charset="-122"/>
                <a:cs typeface="Courier New"/>
              </a:rPr>
              <a:t>0.</a:t>
            </a:r>
            <a:endParaRPr lang="zh-CN" altLang="zh-CN" sz="1050" kern="100" dirty="0">
              <a:effectLst/>
              <a:latin typeface="宋体"/>
              <a:cs typeface="Courier New"/>
            </a:endParaRPr>
          </a:p>
        </p:txBody>
      </p:sp>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blinds(horizontal)">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blinds(horizontal)">
                                      <p:cBhvr>
                                        <p:cTn id="15" dur="500"/>
                                        <p:tgtEl>
                                          <p:spTgt spid="2"/>
                                        </p:tgtEl>
                                      </p:cBhvr>
                                    </p:animEffect>
                                  </p:childTnLst>
                                </p:cTn>
                              </p:par>
                            </p:childTnLst>
                          </p:cTn>
                        </p:par>
                      </p:childTnLst>
                    </p:cTn>
                  </p:par>
                  <p:par>
                    <p:cTn id="16" fill="hold">
                      <p:stCondLst>
                        <p:cond delay="indefinite"/>
                      </p:stCondLst>
                      <p:childTnLst>
                        <p:par>
                          <p:cTn id="17" fill="hold">
                            <p:stCondLst>
                              <p:cond delay="0"/>
                            </p:stCondLst>
                            <p:childTnLst>
                              <p:par>
                                <p:cTn id="18" presetID="3" presetClass="entr" presetSubtype="10" fill="hold" grpId="0"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blinds(horizontal)">
                                      <p:cBhvr>
                                        <p:cTn id="2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1"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对象 2"/>
          <p:cNvGraphicFramePr>
            <a:graphicFrameLocks noChangeAspect="1"/>
          </p:cNvGraphicFramePr>
          <p:nvPr>
            <p:extLst>
              <p:ext uri="{D42A27DB-BD31-4B8C-83A1-F6EECF244321}">
                <p14:modId xmlns:p14="http://schemas.microsoft.com/office/powerpoint/2010/main" val="4288153673"/>
              </p:ext>
            </p:extLst>
          </p:nvPr>
        </p:nvGraphicFramePr>
        <p:xfrm>
          <a:off x="237871" y="836676"/>
          <a:ext cx="11493500" cy="1384300"/>
        </p:xfrm>
        <a:graphic>
          <a:graphicData uri="http://schemas.openxmlformats.org/presentationml/2006/ole">
            <mc:AlternateContent xmlns:mc="http://schemas.openxmlformats.org/markup-compatibility/2006">
              <mc:Choice xmlns:v="urn:schemas-microsoft-com:vml" Requires="v">
                <p:oleObj spid="_x0000_s41060" name="Document" r:id="rId7" imgW="11497045" imgH="1384540" progId="Word.Document.8">
                  <p:embed/>
                </p:oleObj>
              </mc:Choice>
              <mc:Fallback>
                <p:oleObj name="Document" r:id="rId7" imgW="11497045" imgH="1384540" progId="Word.Document.8">
                  <p:embed/>
                  <p:pic>
                    <p:nvPicPr>
                      <p:cNvPr id="0" name=""/>
                      <p:cNvPicPr/>
                      <p:nvPr/>
                    </p:nvPicPr>
                    <p:blipFill>
                      <a:blip r:embed="rId8"/>
                      <a:stretch>
                        <a:fillRect/>
                      </a:stretch>
                    </p:blipFill>
                    <p:spPr>
                      <a:xfrm>
                        <a:off x="237871" y="836676"/>
                        <a:ext cx="11493500" cy="13843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701612263"/>
              </p:ext>
            </p:extLst>
          </p:nvPr>
        </p:nvGraphicFramePr>
        <p:xfrm>
          <a:off x="4723257" y="1446657"/>
          <a:ext cx="1206500" cy="584200"/>
        </p:xfrm>
        <a:graphic>
          <a:graphicData uri="http://schemas.openxmlformats.org/presentationml/2006/ole">
            <mc:AlternateContent xmlns:mc="http://schemas.openxmlformats.org/markup-compatibility/2006">
              <mc:Choice xmlns:v="urn:schemas-microsoft-com:vml" Requires="v">
                <p:oleObj spid="_x0000_s41061" name="文档" r:id="rId10" imgW="1207499" imgH="595308" progId="Word.Document.12">
                  <p:embed/>
                </p:oleObj>
              </mc:Choice>
              <mc:Fallback>
                <p:oleObj name="文档" r:id="rId10" imgW="1207499" imgH="595308" progId="Word.Document.12">
                  <p:embed/>
                  <p:pic>
                    <p:nvPicPr>
                      <p:cNvPr id="0" name=""/>
                      <p:cNvPicPr/>
                      <p:nvPr/>
                    </p:nvPicPr>
                    <p:blipFill>
                      <a:blip r:embed="rId11"/>
                      <a:stretch>
                        <a:fillRect/>
                      </a:stretch>
                    </p:blipFill>
                    <p:spPr>
                      <a:xfrm>
                        <a:off x="4723257" y="1446657"/>
                        <a:ext cx="1206500" cy="5842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1336617424"/>
              </p:ext>
            </p:extLst>
          </p:nvPr>
        </p:nvGraphicFramePr>
        <p:xfrm>
          <a:off x="10645267" y="1243076"/>
          <a:ext cx="990600" cy="990600"/>
        </p:xfrm>
        <a:graphic>
          <a:graphicData uri="http://schemas.openxmlformats.org/presentationml/2006/ole">
            <mc:AlternateContent xmlns:mc="http://schemas.openxmlformats.org/markup-compatibility/2006">
              <mc:Choice xmlns:v="urn:schemas-microsoft-com:vml" Requires="v">
                <p:oleObj spid="_x0000_s41062" name="文档" r:id="rId13" imgW="991553" imgH="992300" progId="Word.Document.12">
                  <p:embed/>
                </p:oleObj>
              </mc:Choice>
              <mc:Fallback>
                <p:oleObj name="文档" r:id="rId13" imgW="991553" imgH="992300" progId="Word.Document.12">
                  <p:embed/>
                  <p:pic>
                    <p:nvPicPr>
                      <p:cNvPr id="0" name=""/>
                      <p:cNvPicPr/>
                      <p:nvPr/>
                    </p:nvPicPr>
                    <p:blipFill>
                      <a:blip r:embed="rId14"/>
                      <a:stretch>
                        <a:fillRect/>
                      </a:stretch>
                    </p:blipFill>
                    <p:spPr>
                      <a:xfrm>
                        <a:off x="10645267" y="1243076"/>
                        <a:ext cx="990600" cy="990600"/>
                      </a:xfrm>
                      <a:prstGeom prst="rect">
                        <a:avLst/>
                      </a:prstGeom>
                    </p:spPr>
                  </p:pic>
                </p:oleObj>
              </mc:Fallback>
            </mc:AlternateContent>
          </a:graphicData>
        </a:graphic>
      </p:graphicFrame>
      <p:grpSp>
        <p:nvGrpSpPr>
          <p:cNvPr id="11" name="组合 10"/>
          <p:cNvGrpSpPr/>
          <p:nvPr/>
        </p:nvGrpSpPr>
        <p:grpSpPr>
          <a:xfrm>
            <a:off x="428434" y="2348992"/>
            <a:ext cx="11373168" cy="3494405"/>
            <a:chOff x="274955" y="2526919"/>
            <a:chExt cx="11373168" cy="3494405"/>
          </a:xfrm>
        </p:grpSpPr>
        <p:sp>
          <p:nvSpPr>
            <p:cNvPr id="12" name="圆角矩形 11"/>
            <p:cNvSpPr/>
            <p:nvPr>
              <p:custDataLst>
                <p:tags r:id="rId2"/>
              </p:custDataLst>
            </p:nvPr>
          </p:nvSpPr>
          <p:spPr>
            <a:xfrm>
              <a:off x="274955" y="2639949"/>
              <a:ext cx="11373168" cy="3381375"/>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3" name="组合 12"/>
            <p:cNvGrpSpPr/>
            <p:nvPr/>
          </p:nvGrpSpPr>
          <p:grpSpPr>
            <a:xfrm>
              <a:off x="708025" y="2526919"/>
              <a:ext cx="620395" cy="215900"/>
              <a:chOff x="708025" y="2526919"/>
              <a:chExt cx="620395" cy="215900"/>
            </a:xfrm>
          </p:grpSpPr>
          <p:sp>
            <p:nvSpPr>
              <p:cNvPr id="14" name="矩形 13"/>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7" name="图片 16"/>
              <p:cNvPicPr>
                <a:picLocks noChangeAspect="1"/>
              </p:cNvPicPr>
              <p:nvPr>
                <p:custDataLst>
                  <p:tags r:id="rId4"/>
                </p:custDataLst>
              </p:nvPr>
            </p:nvPicPr>
            <p:blipFill>
              <a:blip r:embed="rId15"/>
              <a:stretch>
                <a:fillRect/>
              </a:stretch>
            </p:blipFill>
            <p:spPr>
              <a:xfrm>
                <a:off x="822960" y="2526919"/>
                <a:ext cx="433070" cy="201930"/>
              </a:xfrm>
              <a:prstGeom prst="rect">
                <a:avLst/>
              </a:prstGeom>
            </p:spPr>
          </p:pic>
        </p:grpSp>
      </p:grpSp>
      <p:graphicFrame>
        <p:nvGraphicFramePr>
          <p:cNvPr id="18" name="对象 17"/>
          <p:cNvGraphicFramePr>
            <a:graphicFrameLocks noChangeAspect="1"/>
          </p:cNvGraphicFramePr>
          <p:nvPr>
            <p:extLst>
              <p:ext uri="{D42A27DB-BD31-4B8C-83A1-F6EECF244321}">
                <p14:modId xmlns:p14="http://schemas.microsoft.com/office/powerpoint/2010/main" val="1217149192"/>
              </p:ext>
            </p:extLst>
          </p:nvPr>
        </p:nvGraphicFramePr>
        <p:xfrm>
          <a:off x="609600" y="2743200"/>
          <a:ext cx="11480800" cy="977900"/>
        </p:xfrm>
        <a:graphic>
          <a:graphicData uri="http://schemas.openxmlformats.org/presentationml/2006/ole">
            <mc:AlternateContent xmlns:mc="http://schemas.openxmlformats.org/markup-compatibility/2006">
              <mc:Choice xmlns:v="urn:schemas-microsoft-com:vml" Requires="v">
                <p:oleObj spid="_x0000_s41063" name="Document" r:id="rId17" imgW="11497045" imgH="985927" progId="Word.Document.8">
                  <p:embed/>
                </p:oleObj>
              </mc:Choice>
              <mc:Fallback>
                <p:oleObj name="Document" r:id="rId17" imgW="11497045" imgH="985927" progId="Word.Document.8">
                  <p:embed/>
                  <p:pic>
                    <p:nvPicPr>
                      <p:cNvPr id="0" name=""/>
                      <p:cNvPicPr/>
                      <p:nvPr/>
                    </p:nvPicPr>
                    <p:blipFill>
                      <a:blip r:embed="rId18"/>
                      <a:stretch>
                        <a:fillRect/>
                      </a:stretch>
                    </p:blipFill>
                    <p:spPr>
                      <a:xfrm>
                        <a:off x="609600" y="2743200"/>
                        <a:ext cx="11480800" cy="9779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1691173093"/>
              </p:ext>
            </p:extLst>
          </p:nvPr>
        </p:nvGraphicFramePr>
        <p:xfrm>
          <a:off x="625856" y="3390900"/>
          <a:ext cx="11480800" cy="584200"/>
        </p:xfrm>
        <a:graphic>
          <a:graphicData uri="http://schemas.openxmlformats.org/presentationml/2006/ole">
            <mc:AlternateContent xmlns:mc="http://schemas.openxmlformats.org/markup-compatibility/2006">
              <mc:Choice xmlns:v="urn:schemas-microsoft-com:vml" Requires="v">
                <p:oleObj spid="_x0000_s41064" name="Document" r:id="rId20" imgW="11497045" imgH="593425" progId="Word.Document.8">
                  <p:embed/>
                </p:oleObj>
              </mc:Choice>
              <mc:Fallback>
                <p:oleObj name="Document" r:id="rId20" imgW="11497045" imgH="593425" progId="Word.Document.8">
                  <p:embed/>
                  <p:pic>
                    <p:nvPicPr>
                      <p:cNvPr id="0" name=""/>
                      <p:cNvPicPr/>
                      <p:nvPr/>
                    </p:nvPicPr>
                    <p:blipFill>
                      <a:blip r:embed="rId21"/>
                      <a:stretch>
                        <a:fillRect/>
                      </a:stretch>
                    </p:blipFill>
                    <p:spPr>
                      <a:xfrm>
                        <a:off x="625856" y="3390900"/>
                        <a:ext cx="11480800" cy="584200"/>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1783832140"/>
              </p:ext>
            </p:extLst>
          </p:nvPr>
        </p:nvGraphicFramePr>
        <p:xfrm>
          <a:off x="638556" y="3949700"/>
          <a:ext cx="11480800" cy="990600"/>
        </p:xfrm>
        <a:graphic>
          <a:graphicData uri="http://schemas.openxmlformats.org/presentationml/2006/ole">
            <mc:AlternateContent xmlns:mc="http://schemas.openxmlformats.org/markup-compatibility/2006">
              <mc:Choice xmlns:v="urn:schemas-microsoft-com:vml" Requires="v">
                <p:oleObj spid="_x0000_s41065" name="Document" r:id="rId23" imgW="11497045" imgH="989162" progId="Word.Document.8">
                  <p:embed/>
                </p:oleObj>
              </mc:Choice>
              <mc:Fallback>
                <p:oleObj name="Document" r:id="rId23" imgW="11497045" imgH="989162" progId="Word.Document.8">
                  <p:embed/>
                  <p:pic>
                    <p:nvPicPr>
                      <p:cNvPr id="0" name=""/>
                      <p:cNvPicPr/>
                      <p:nvPr/>
                    </p:nvPicPr>
                    <p:blipFill>
                      <a:blip r:embed="rId24"/>
                      <a:stretch>
                        <a:fillRect/>
                      </a:stretch>
                    </p:blipFill>
                    <p:spPr>
                      <a:xfrm>
                        <a:off x="638556" y="3949700"/>
                        <a:ext cx="11480800" cy="9906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4180664656"/>
              </p:ext>
            </p:extLst>
          </p:nvPr>
        </p:nvGraphicFramePr>
        <p:xfrm>
          <a:off x="685800" y="4711700"/>
          <a:ext cx="11328400" cy="965200"/>
        </p:xfrm>
        <a:graphic>
          <a:graphicData uri="http://schemas.openxmlformats.org/presentationml/2006/ole">
            <mc:AlternateContent xmlns:mc="http://schemas.openxmlformats.org/markup-compatibility/2006">
              <mc:Choice xmlns:v="urn:schemas-microsoft-com:vml" Requires="v">
                <p:oleObj spid="_x0000_s41066" name="Document" r:id="rId26" imgW="11497045" imgH="989162" progId="Word.Document.8">
                  <p:embed/>
                </p:oleObj>
              </mc:Choice>
              <mc:Fallback>
                <p:oleObj name="Document" r:id="rId26" imgW="11497045" imgH="989162" progId="Word.Document.8">
                  <p:embed/>
                  <p:pic>
                    <p:nvPicPr>
                      <p:cNvPr id="0" name=""/>
                      <p:cNvPicPr/>
                      <p:nvPr/>
                    </p:nvPicPr>
                    <p:blipFill>
                      <a:blip r:embed="rId27"/>
                      <a:stretch>
                        <a:fillRect/>
                      </a:stretch>
                    </p:blipFill>
                    <p:spPr>
                      <a:xfrm>
                        <a:off x="685800" y="4711700"/>
                        <a:ext cx="11328400" cy="9652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linds(horizontal)">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blinds(horizontal)">
                                      <p:cBhvr>
                                        <p:cTn id="17" dur="500"/>
                                        <p:tgtEl>
                                          <p:spTgt spid="11"/>
                                        </p:tgtEl>
                                      </p:cBhvr>
                                    </p:animEffect>
                                  </p:childTnLst>
                                </p:cTn>
                              </p:par>
                              <p:par>
                                <p:cTn id="18" presetID="3" presetClass="entr" presetSubtype="10" fill="hold" nodeType="withEffect">
                                  <p:stCondLst>
                                    <p:cond delay="0"/>
                                  </p:stCondLst>
                                  <p:childTnLst>
                                    <p:set>
                                      <p:cBhvr>
                                        <p:cTn id="19" dur="1" fill="hold">
                                          <p:stCondLst>
                                            <p:cond delay="0"/>
                                          </p:stCondLst>
                                        </p:cTn>
                                        <p:tgtEl>
                                          <p:spTgt spid="18"/>
                                        </p:tgtEl>
                                        <p:attrNameLst>
                                          <p:attrName>style.visibility</p:attrName>
                                        </p:attrNameLst>
                                      </p:cBhvr>
                                      <p:to>
                                        <p:strVal val="visible"/>
                                      </p:to>
                                    </p:set>
                                    <p:animEffect transition="in" filter="blinds(horizontal)">
                                      <p:cBhvr>
                                        <p:cTn id="20" dur="500"/>
                                        <p:tgtEl>
                                          <p:spTgt spid="18"/>
                                        </p:tgtEl>
                                      </p:cBhvr>
                                    </p:animEffect>
                                  </p:childTnLst>
                                </p:cTn>
                              </p:par>
                            </p:childTnLst>
                          </p:cTn>
                        </p:par>
                      </p:childTnLst>
                    </p:cTn>
                  </p:par>
                  <p:par>
                    <p:cTn id="21" fill="hold">
                      <p:stCondLst>
                        <p:cond delay="indefinite"/>
                      </p:stCondLst>
                      <p:childTnLst>
                        <p:par>
                          <p:cTn id="22" fill="hold">
                            <p:stCondLst>
                              <p:cond delay="0"/>
                            </p:stCondLst>
                            <p:childTnLst>
                              <p:par>
                                <p:cTn id="23" presetID="3" presetClass="entr" presetSubtype="10" fill="hold" nodeType="click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blinds(horizontal)">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3" presetClass="entr" presetSubtype="10"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Effect transition="in" filter="blinds(horizontal)">
                                      <p:cBhvr>
                                        <p:cTn id="30" dur="500"/>
                                        <p:tgtEl>
                                          <p:spTgt spid="7"/>
                                        </p:tgtEl>
                                      </p:cBhvr>
                                    </p:animEffect>
                                  </p:childTnLst>
                                </p:cTn>
                              </p:par>
                            </p:childTnLst>
                          </p:cTn>
                        </p:par>
                      </p:childTnLst>
                    </p:cTn>
                  </p:par>
                  <p:par>
                    <p:cTn id="31" fill="hold">
                      <p:stCondLst>
                        <p:cond delay="indefinite"/>
                      </p:stCondLst>
                      <p:childTnLst>
                        <p:par>
                          <p:cTn id="32" fill="hold">
                            <p:stCondLst>
                              <p:cond delay="0"/>
                            </p:stCondLst>
                            <p:childTnLst>
                              <p:par>
                                <p:cTn id="33" presetID="3" presetClass="entr" presetSubtype="10" fill="hold"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blinds(horizontal)">
                                      <p:cBhvr>
                                        <p:cTn id="3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p:cNvGrpSpPr/>
          <p:nvPr/>
        </p:nvGrpSpPr>
        <p:grpSpPr>
          <a:xfrm>
            <a:off x="263271" y="391922"/>
            <a:ext cx="11373168" cy="5806694"/>
            <a:chOff x="274955" y="2526919"/>
            <a:chExt cx="11373168" cy="5806694"/>
          </a:xfrm>
        </p:grpSpPr>
        <p:sp>
          <p:nvSpPr>
            <p:cNvPr id="9" name="圆角矩形 8"/>
            <p:cNvSpPr/>
            <p:nvPr>
              <p:custDataLst>
                <p:tags r:id="rId2"/>
              </p:custDataLst>
            </p:nvPr>
          </p:nvSpPr>
          <p:spPr>
            <a:xfrm>
              <a:off x="274955" y="2639949"/>
              <a:ext cx="11373168" cy="5693664"/>
            </a:xfrm>
            <a:prstGeom prst="roundRect">
              <a:avLst>
                <a:gd name="adj" fmla="val 4948"/>
              </a:avLst>
            </a:prstGeom>
            <a:noFill/>
            <a:ln w="19050">
              <a:solidFill>
                <a:schemeClr val="tx1">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grpSp>
          <p:nvGrpSpPr>
            <p:cNvPr id="10" name="组合 9"/>
            <p:cNvGrpSpPr/>
            <p:nvPr/>
          </p:nvGrpSpPr>
          <p:grpSpPr>
            <a:xfrm>
              <a:off x="708025" y="2526919"/>
              <a:ext cx="620395" cy="215900"/>
              <a:chOff x="708025" y="2526919"/>
              <a:chExt cx="620395" cy="215900"/>
            </a:xfrm>
          </p:grpSpPr>
          <p:sp>
            <p:nvSpPr>
              <p:cNvPr id="11" name="矩形 10"/>
              <p:cNvSpPr/>
              <p:nvPr>
                <p:custDataLst>
                  <p:tags r:id="rId3"/>
                </p:custDataLst>
              </p:nvPr>
            </p:nvSpPr>
            <p:spPr>
              <a:xfrm>
                <a:off x="708025" y="2526919"/>
                <a:ext cx="620395" cy="215900"/>
              </a:xfrm>
              <a:prstGeom prst="rect">
                <a:avLst/>
              </a:prstGeom>
              <a:solidFill>
                <a:srgbClr val="F5F5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prstClr val="white"/>
                  </a:solidFill>
                  <a:effectLst/>
                  <a:uLnTx/>
                  <a:uFillTx/>
                  <a:latin typeface="Arial" panose="020B0604020202020204"/>
                  <a:ea typeface="微软雅黑" panose="020B0503020204020204" pitchFamily="34" charset="-122"/>
                  <a:cs typeface="+mn-cs"/>
                </a:endParaRPr>
              </a:p>
            </p:txBody>
          </p:sp>
          <p:pic>
            <p:nvPicPr>
              <p:cNvPr id="12" name="图片 11"/>
              <p:cNvPicPr>
                <a:picLocks noChangeAspect="1"/>
              </p:cNvPicPr>
              <p:nvPr>
                <p:custDataLst>
                  <p:tags r:id="rId4"/>
                </p:custDataLst>
              </p:nvPr>
            </p:nvPicPr>
            <p:blipFill>
              <a:blip r:embed="rId6"/>
              <a:stretch>
                <a:fillRect/>
              </a:stretch>
            </p:blipFill>
            <p:spPr>
              <a:xfrm>
                <a:off x="822960" y="2526919"/>
                <a:ext cx="433070" cy="201930"/>
              </a:xfrm>
              <a:prstGeom prst="rect">
                <a:avLst/>
              </a:prstGeom>
            </p:spPr>
          </p:pic>
        </p:grpSp>
      </p:grpSp>
      <p:graphicFrame>
        <p:nvGraphicFramePr>
          <p:cNvPr id="13" name="对象 12"/>
          <p:cNvGraphicFramePr>
            <a:graphicFrameLocks noChangeAspect="1"/>
          </p:cNvGraphicFramePr>
          <p:nvPr>
            <p:extLst>
              <p:ext uri="{D42A27DB-BD31-4B8C-83A1-F6EECF244321}">
                <p14:modId xmlns:p14="http://schemas.microsoft.com/office/powerpoint/2010/main" val="3707282607"/>
              </p:ext>
            </p:extLst>
          </p:nvPr>
        </p:nvGraphicFramePr>
        <p:xfrm>
          <a:off x="444437" y="659130"/>
          <a:ext cx="11480800" cy="977900"/>
        </p:xfrm>
        <a:graphic>
          <a:graphicData uri="http://schemas.openxmlformats.org/presentationml/2006/ole">
            <mc:AlternateContent xmlns:mc="http://schemas.openxmlformats.org/markup-compatibility/2006">
              <mc:Choice xmlns:v="urn:schemas-microsoft-com:vml" Requires="v">
                <p:oleObj spid="_x0000_s42098" name="Document" r:id="rId8" imgW="11497045" imgH="984130" progId="Word.Document.8">
                  <p:embed/>
                </p:oleObj>
              </mc:Choice>
              <mc:Fallback>
                <p:oleObj name="Document" r:id="rId8" imgW="11497045" imgH="984130" progId="Word.Document.8">
                  <p:embed/>
                  <p:pic>
                    <p:nvPicPr>
                      <p:cNvPr id="0" name=""/>
                      <p:cNvPicPr/>
                      <p:nvPr/>
                    </p:nvPicPr>
                    <p:blipFill>
                      <a:blip r:embed="rId9"/>
                      <a:stretch>
                        <a:fillRect/>
                      </a:stretch>
                    </p:blipFill>
                    <p:spPr>
                      <a:xfrm>
                        <a:off x="444437" y="659130"/>
                        <a:ext cx="11480800" cy="977900"/>
                      </a:xfrm>
                      <a:prstGeom prst="rect">
                        <a:avLst/>
                      </a:prstGeom>
                    </p:spPr>
                  </p:pic>
                </p:oleObj>
              </mc:Fallback>
            </mc:AlternateContent>
          </a:graphicData>
        </a:graphic>
      </p:graphicFrame>
      <p:graphicFrame>
        <p:nvGraphicFramePr>
          <p:cNvPr id="14" name="对象 13"/>
          <p:cNvGraphicFramePr>
            <a:graphicFrameLocks noChangeAspect="1"/>
          </p:cNvGraphicFramePr>
          <p:nvPr>
            <p:extLst>
              <p:ext uri="{D42A27DB-BD31-4B8C-83A1-F6EECF244321}">
                <p14:modId xmlns:p14="http://schemas.microsoft.com/office/powerpoint/2010/main" val="1974911053"/>
              </p:ext>
            </p:extLst>
          </p:nvPr>
        </p:nvGraphicFramePr>
        <p:xfrm>
          <a:off x="460693" y="1459230"/>
          <a:ext cx="11480800" cy="584200"/>
        </p:xfrm>
        <a:graphic>
          <a:graphicData uri="http://schemas.openxmlformats.org/presentationml/2006/ole">
            <mc:AlternateContent xmlns:mc="http://schemas.openxmlformats.org/markup-compatibility/2006">
              <mc:Choice xmlns:v="urn:schemas-microsoft-com:vml" Requires="v">
                <p:oleObj spid="_x0000_s42099" name="Document" r:id="rId11" imgW="11497045" imgH="593425" progId="Word.Document.8">
                  <p:embed/>
                </p:oleObj>
              </mc:Choice>
              <mc:Fallback>
                <p:oleObj name="Document" r:id="rId11" imgW="11497045" imgH="593425" progId="Word.Document.8">
                  <p:embed/>
                  <p:pic>
                    <p:nvPicPr>
                      <p:cNvPr id="0" name=""/>
                      <p:cNvPicPr/>
                      <p:nvPr/>
                    </p:nvPicPr>
                    <p:blipFill>
                      <a:blip r:embed="rId12"/>
                      <a:stretch>
                        <a:fillRect/>
                      </a:stretch>
                    </p:blipFill>
                    <p:spPr>
                      <a:xfrm>
                        <a:off x="460693" y="1459230"/>
                        <a:ext cx="11480800" cy="584200"/>
                      </a:xfrm>
                      <a:prstGeom prst="rect">
                        <a:avLst/>
                      </a:prstGeom>
                    </p:spPr>
                  </p:pic>
                </p:oleObj>
              </mc:Fallback>
            </mc:AlternateContent>
          </a:graphicData>
        </a:graphic>
      </p:graphicFrame>
      <p:graphicFrame>
        <p:nvGraphicFramePr>
          <p:cNvPr id="15" name="对象 14"/>
          <p:cNvGraphicFramePr>
            <a:graphicFrameLocks noChangeAspect="1"/>
          </p:cNvGraphicFramePr>
          <p:nvPr>
            <p:extLst>
              <p:ext uri="{D42A27DB-BD31-4B8C-83A1-F6EECF244321}">
                <p14:modId xmlns:p14="http://schemas.microsoft.com/office/powerpoint/2010/main" val="713613767"/>
              </p:ext>
            </p:extLst>
          </p:nvPr>
        </p:nvGraphicFramePr>
        <p:xfrm>
          <a:off x="469900" y="1968500"/>
          <a:ext cx="11480800" cy="977900"/>
        </p:xfrm>
        <a:graphic>
          <a:graphicData uri="http://schemas.openxmlformats.org/presentationml/2006/ole">
            <mc:AlternateContent xmlns:mc="http://schemas.openxmlformats.org/markup-compatibility/2006">
              <mc:Choice xmlns:v="urn:schemas-microsoft-com:vml" Requires="v">
                <p:oleObj spid="_x0000_s42100" name="Document" r:id="rId14" imgW="11497045" imgH="987365" progId="Word.Document.8">
                  <p:embed/>
                </p:oleObj>
              </mc:Choice>
              <mc:Fallback>
                <p:oleObj name="Document" r:id="rId14" imgW="11497045" imgH="987365" progId="Word.Document.8">
                  <p:embed/>
                  <p:pic>
                    <p:nvPicPr>
                      <p:cNvPr id="0" name=""/>
                      <p:cNvPicPr/>
                      <p:nvPr/>
                    </p:nvPicPr>
                    <p:blipFill>
                      <a:blip r:embed="rId15"/>
                      <a:stretch>
                        <a:fillRect/>
                      </a:stretch>
                    </p:blipFill>
                    <p:spPr>
                      <a:xfrm>
                        <a:off x="469900" y="1968500"/>
                        <a:ext cx="11480800" cy="977900"/>
                      </a:xfrm>
                      <a:prstGeom prst="rect">
                        <a:avLst/>
                      </a:prstGeom>
                    </p:spPr>
                  </p:pic>
                </p:oleObj>
              </mc:Fallback>
            </mc:AlternateContent>
          </a:graphicData>
        </a:graphic>
      </p:graphicFrame>
      <p:graphicFrame>
        <p:nvGraphicFramePr>
          <p:cNvPr id="16" name="对象 15"/>
          <p:cNvGraphicFramePr>
            <a:graphicFrameLocks noChangeAspect="1"/>
          </p:cNvGraphicFramePr>
          <p:nvPr>
            <p:extLst>
              <p:ext uri="{D42A27DB-BD31-4B8C-83A1-F6EECF244321}">
                <p14:modId xmlns:p14="http://schemas.microsoft.com/office/powerpoint/2010/main" val="1982353502"/>
              </p:ext>
            </p:extLst>
          </p:nvPr>
        </p:nvGraphicFramePr>
        <p:xfrm>
          <a:off x="508000" y="2564892"/>
          <a:ext cx="11480800" cy="977900"/>
        </p:xfrm>
        <a:graphic>
          <a:graphicData uri="http://schemas.openxmlformats.org/presentationml/2006/ole">
            <mc:AlternateContent xmlns:mc="http://schemas.openxmlformats.org/markup-compatibility/2006">
              <mc:Choice xmlns:v="urn:schemas-microsoft-com:vml" Requires="v">
                <p:oleObj spid="_x0000_s42101" name="Document" r:id="rId17" imgW="11497045" imgH="985927" progId="Word.Document.8">
                  <p:embed/>
                </p:oleObj>
              </mc:Choice>
              <mc:Fallback>
                <p:oleObj name="Document" r:id="rId17" imgW="11497045" imgH="985927" progId="Word.Document.8">
                  <p:embed/>
                  <p:pic>
                    <p:nvPicPr>
                      <p:cNvPr id="0" name=""/>
                      <p:cNvPicPr/>
                      <p:nvPr/>
                    </p:nvPicPr>
                    <p:blipFill>
                      <a:blip r:embed="rId18"/>
                      <a:stretch>
                        <a:fillRect/>
                      </a:stretch>
                    </p:blipFill>
                    <p:spPr>
                      <a:xfrm>
                        <a:off x="508000" y="2564892"/>
                        <a:ext cx="11480800" cy="977900"/>
                      </a:xfrm>
                      <a:prstGeom prst="rect">
                        <a:avLst/>
                      </a:prstGeom>
                    </p:spPr>
                  </p:pic>
                </p:oleObj>
              </mc:Fallback>
            </mc:AlternateContent>
          </a:graphicData>
        </a:graphic>
      </p:graphicFrame>
      <p:graphicFrame>
        <p:nvGraphicFramePr>
          <p:cNvPr id="2" name="对象 1"/>
          <p:cNvGraphicFramePr>
            <a:graphicFrameLocks noChangeAspect="1"/>
          </p:cNvGraphicFramePr>
          <p:nvPr>
            <p:extLst>
              <p:ext uri="{D42A27DB-BD31-4B8C-83A1-F6EECF244321}">
                <p14:modId xmlns:p14="http://schemas.microsoft.com/office/powerpoint/2010/main" val="4054168346"/>
              </p:ext>
            </p:extLst>
          </p:nvPr>
        </p:nvGraphicFramePr>
        <p:xfrm>
          <a:off x="504698" y="3085719"/>
          <a:ext cx="11480800" cy="584200"/>
        </p:xfrm>
        <a:graphic>
          <a:graphicData uri="http://schemas.openxmlformats.org/presentationml/2006/ole">
            <mc:AlternateContent xmlns:mc="http://schemas.openxmlformats.org/markup-compatibility/2006">
              <mc:Choice xmlns:v="urn:schemas-microsoft-com:vml" Requires="v">
                <p:oleObj spid="_x0000_s42102" name="Document" r:id="rId20" imgW="11497045" imgH="593425" progId="Word.Document.8">
                  <p:embed/>
                </p:oleObj>
              </mc:Choice>
              <mc:Fallback>
                <p:oleObj name="Document" r:id="rId20" imgW="11497045" imgH="593425" progId="Word.Document.8">
                  <p:embed/>
                  <p:pic>
                    <p:nvPicPr>
                      <p:cNvPr id="0" name=""/>
                      <p:cNvPicPr/>
                      <p:nvPr/>
                    </p:nvPicPr>
                    <p:blipFill>
                      <a:blip r:embed="rId21"/>
                      <a:stretch>
                        <a:fillRect/>
                      </a:stretch>
                    </p:blipFill>
                    <p:spPr>
                      <a:xfrm>
                        <a:off x="504698" y="3085719"/>
                        <a:ext cx="11480800" cy="5842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3602431767"/>
              </p:ext>
            </p:extLst>
          </p:nvPr>
        </p:nvGraphicFramePr>
        <p:xfrm>
          <a:off x="549656" y="3556127"/>
          <a:ext cx="11480800" cy="990600"/>
        </p:xfrm>
        <a:graphic>
          <a:graphicData uri="http://schemas.openxmlformats.org/presentationml/2006/ole">
            <mc:AlternateContent xmlns:mc="http://schemas.openxmlformats.org/markup-compatibility/2006">
              <mc:Choice xmlns:v="urn:schemas-microsoft-com:vml" Requires="v">
                <p:oleObj spid="_x0000_s42103" name="Document" r:id="rId23" imgW="11497045" imgH="989162" progId="Word.Document.8">
                  <p:embed/>
                </p:oleObj>
              </mc:Choice>
              <mc:Fallback>
                <p:oleObj name="Document" r:id="rId23" imgW="11497045" imgH="989162" progId="Word.Document.8">
                  <p:embed/>
                  <p:pic>
                    <p:nvPicPr>
                      <p:cNvPr id="0" name=""/>
                      <p:cNvPicPr/>
                      <p:nvPr/>
                    </p:nvPicPr>
                    <p:blipFill>
                      <a:blip r:embed="rId24"/>
                      <a:stretch>
                        <a:fillRect/>
                      </a:stretch>
                    </p:blipFill>
                    <p:spPr>
                      <a:xfrm>
                        <a:off x="549656" y="3556127"/>
                        <a:ext cx="11480800" cy="990600"/>
                      </a:xfrm>
                      <a:prstGeom prst="rect">
                        <a:avLst/>
                      </a:prstGeom>
                    </p:spPr>
                  </p:pic>
                </p:oleObj>
              </mc:Fallback>
            </mc:AlternateContent>
          </a:graphicData>
        </a:graphic>
      </p:graphicFrame>
      <p:graphicFrame>
        <p:nvGraphicFramePr>
          <p:cNvPr id="4" name="对象 3"/>
          <p:cNvGraphicFramePr>
            <a:graphicFrameLocks noChangeAspect="1"/>
          </p:cNvGraphicFramePr>
          <p:nvPr>
            <p:extLst>
              <p:ext uri="{D42A27DB-BD31-4B8C-83A1-F6EECF244321}">
                <p14:modId xmlns:p14="http://schemas.microsoft.com/office/powerpoint/2010/main" val="1888612212"/>
              </p:ext>
            </p:extLst>
          </p:nvPr>
        </p:nvGraphicFramePr>
        <p:xfrm>
          <a:off x="447929" y="4407535"/>
          <a:ext cx="11480800" cy="990600"/>
        </p:xfrm>
        <a:graphic>
          <a:graphicData uri="http://schemas.openxmlformats.org/presentationml/2006/ole">
            <mc:AlternateContent xmlns:mc="http://schemas.openxmlformats.org/markup-compatibility/2006">
              <mc:Choice xmlns:v="urn:schemas-microsoft-com:vml" Requires="v">
                <p:oleObj spid="_x0000_s42104" name="Document" r:id="rId26" imgW="11497045" imgH="989162" progId="Word.Document.8">
                  <p:embed/>
                </p:oleObj>
              </mc:Choice>
              <mc:Fallback>
                <p:oleObj name="Document" r:id="rId26" imgW="11497045" imgH="989162" progId="Word.Document.8">
                  <p:embed/>
                  <p:pic>
                    <p:nvPicPr>
                      <p:cNvPr id="0" name=""/>
                      <p:cNvPicPr/>
                      <p:nvPr/>
                    </p:nvPicPr>
                    <p:blipFill>
                      <a:blip r:embed="rId27"/>
                      <a:stretch>
                        <a:fillRect/>
                      </a:stretch>
                    </p:blipFill>
                    <p:spPr>
                      <a:xfrm>
                        <a:off x="447929" y="4407535"/>
                        <a:ext cx="11480800" cy="9906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3426769272"/>
              </p:ext>
            </p:extLst>
          </p:nvPr>
        </p:nvGraphicFramePr>
        <p:xfrm>
          <a:off x="460629" y="5208016"/>
          <a:ext cx="11480800" cy="990600"/>
        </p:xfrm>
        <a:graphic>
          <a:graphicData uri="http://schemas.openxmlformats.org/presentationml/2006/ole">
            <mc:AlternateContent xmlns:mc="http://schemas.openxmlformats.org/markup-compatibility/2006">
              <mc:Choice xmlns:v="urn:schemas-microsoft-com:vml" Requires="v">
                <p:oleObj spid="_x0000_s42105" name="Document" r:id="rId29" imgW="11497045" imgH="989162" progId="Word.Document.8">
                  <p:embed/>
                </p:oleObj>
              </mc:Choice>
              <mc:Fallback>
                <p:oleObj name="Document" r:id="rId29" imgW="11497045" imgH="989162" progId="Word.Document.8">
                  <p:embed/>
                  <p:pic>
                    <p:nvPicPr>
                      <p:cNvPr id="0" name=""/>
                      <p:cNvPicPr/>
                      <p:nvPr/>
                    </p:nvPicPr>
                    <p:blipFill>
                      <a:blip r:embed="rId30"/>
                      <a:stretch>
                        <a:fillRect/>
                      </a:stretch>
                    </p:blipFill>
                    <p:spPr>
                      <a:xfrm>
                        <a:off x="460629" y="5208016"/>
                        <a:ext cx="11480800" cy="990600"/>
                      </a:xfrm>
                      <a:prstGeom prst="rect">
                        <a:avLst/>
                      </a:prstGeom>
                    </p:spPr>
                  </p:pic>
                </p:oleObj>
              </mc:Fallback>
            </mc:AlternateContent>
          </a:graphicData>
        </a:graphic>
      </p:graphicFrame>
    </p:spTree>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linds(horizontal)">
                                      <p:cBhvr>
                                        <p:cTn id="7" dur="500"/>
                                        <p:tgtEl>
                                          <p:spTgt spid="14"/>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nodeType="clickEffect">
                                  <p:stCondLst>
                                    <p:cond delay="0"/>
                                  </p:stCondLst>
                                  <p:childTnLst>
                                    <p:set>
                                      <p:cBhvr>
                                        <p:cTn id="11" dur="1" fill="hold">
                                          <p:stCondLst>
                                            <p:cond delay="0"/>
                                          </p:stCondLst>
                                        </p:cTn>
                                        <p:tgtEl>
                                          <p:spTgt spid="15"/>
                                        </p:tgtEl>
                                        <p:attrNameLst>
                                          <p:attrName>style.visibility</p:attrName>
                                        </p:attrNameLst>
                                      </p:cBhvr>
                                      <p:to>
                                        <p:strVal val="visible"/>
                                      </p:to>
                                    </p:set>
                                    <p:animEffect transition="in" filter="blinds(horizontal)">
                                      <p:cBhvr>
                                        <p:cTn id="12" dur="500"/>
                                        <p:tgtEl>
                                          <p:spTgt spid="1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blinds(horizontal)">
                                      <p:cBhvr>
                                        <p:cTn id="17" dur="500"/>
                                        <p:tgtEl>
                                          <p:spTgt spid="1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blinds(horizontal)">
                                      <p:cBhvr>
                                        <p:cTn id="22" dur="500"/>
                                        <p:tgtEl>
                                          <p:spTgt spid="2"/>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blinds(horizontal)">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nodeType="click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blinds(horizontal)">
                                      <p:cBhvr>
                                        <p:cTn id="3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E:\2023\课件\同步\2024（秋）数学 选择性必修 第一册 人教A版（新教材新标准）学生用书（鲁津京琼粤……）\封面\封面封底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45" y="-4919"/>
            <a:ext cx="12209490" cy="6867839"/>
          </a:xfrm>
          <a:prstGeom prst="rect">
            <a:avLst/>
          </a:prstGeom>
          <a:noFill/>
          <a:extLst>
            <a:ext uri="{909E8E84-426E-40DD-AFC4-6F175D3DCCD1}">
              <a14:hiddenFill xmlns:a14="http://schemas.microsoft.com/office/drawing/2010/main">
                <a:solidFill>
                  <a:srgbClr val="FFFFFF"/>
                </a:solidFill>
              </a14:hiddenFill>
            </a:ext>
          </a:extLst>
        </p:spPr>
      </p:pic>
      <p:sp>
        <p:nvSpPr>
          <p:cNvPr id="4" name="矩形 3"/>
          <p:cNvSpPr/>
          <p:nvPr>
            <p:custDataLst>
              <p:tags r:id="rId1"/>
            </p:custDataLst>
          </p:nvPr>
        </p:nvSpPr>
        <p:spPr>
          <a:xfrm flipV="1">
            <a:off x="0" y="1929765"/>
            <a:ext cx="12192000" cy="2686685"/>
          </a:xfrm>
          <a:prstGeom prst="rect">
            <a:avLst/>
          </a:prstGeom>
          <a:pattFill prst="lgGrid">
            <a:fgClr>
              <a:schemeClr val="bg1">
                <a:lumMod val="95000"/>
              </a:schemeClr>
            </a:fgClr>
            <a:bgClr>
              <a:schemeClr val="bg1"/>
            </a:bgClr>
          </a:pattFill>
          <a:ln w="28575">
            <a:noFill/>
          </a:ln>
        </p:spPr>
        <p:txBody>
          <a:bodyPr anchor="ctr"/>
          <a:lstStyle/>
          <a:p>
            <a:pPr algn="ctr"/>
            <a:endParaRPr lang="zh-CN" altLang="en-US" sz="5400" dirty="0">
              <a:solidFill>
                <a:srgbClr val="F5C131">
                  <a:lumMod val="20000"/>
                  <a:lumOff val="80000"/>
                </a:srgbClr>
              </a:solidFill>
              <a:latin typeface="微软雅黑" panose="020B0503020204020204" pitchFamily="34" charset="-122"/>
            </a:endParaRPr>
          </a:p>
        </p:txBody>
      </p:sp>
      <p:sp>
        <p:nvSpPr>
          <p:cNvPr id="12" name="矩形 11"/>
          <p:cNvSpPr/>
          <p:nvPr>
            <p:custDataLst>
              <p:tags r:id="rId2"/>
            </p:custDataLst>
          </p:nvPr>
        </p:nvSpPr>
        <p:spPr>
          <a:xfrm>
            <a:off x="1932305" y="2492375"/>
            <a:ext cx="1216660" cy="1354455"/>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descr="创新设计字体-01"/>
          <p:cNvPicPr>
            <a:picLocks noChangeAspect="1"/>
          </p:cNvPicPr>
          <p:nvPr>
            <p:custDataLst>
              <p:tags r:id="rId3"/>
            </p:custDataLst>
          </p:nvPr>
        </p:nvPicPr>
        <p:blipFill>
          <a:blip r:embed="rId6">
            <a:lum bright="100000"/>
          </a:blip>
          <a:stretch>
            <a:fillRect/>
          </a:stretch>
        </p:blipFill>
        <p:spPr>
          <a:xfrm>
            <a:off x="1950403" y="2564765"/>
            <a:ext cx="1180465" cy="1209675"/>
          </a:xfrm>
          <a:prstGeom prst="rect">
            <a:avLst/>
          </a:prstGeom>
        </p:spPr>
      </p:pic>
      <p:sp>
        <p:nvSpPr>
          <p:cNvPr id="9" name="矩形 8"/>
          <p:cNvSpPr/>
          <p:nvPr/>
        </p:nvSpPr>
        <p:spPr>
          <a:xfrm>
            <a:off x="3211126" y="2494791"/>
            <a:ext cx="4648455" cy="582295"/>
          </a:xfrm>
          <a:prstGeom prst="rect">
            <a:avLst/>
          </a:prstGeom>
        </p:spPr>
        <p:txBody>
          <a:bodyPr wrap="square" lIns="91410" tIns="45704" rIns="91410" bIns="45704">
            <a:spAutoFit/>
          </a:bodyPr>
          <a:lstStyle/>
          <a:p>
            <a:pPr>
              <a:lnSpc>
                <a:spcPct val="100000"/>
              </a:lnSpc>
              <a:defRPr/>
            </a:pPr>
            <a:r>
              <a:rPr lang="zh-CN" altLang="en-US" sz="3200" b="1" dirty="0">
                <a:solidFill>
                  <a:schemeClr val="tx1">
                    <a:lumMod val="50000"/>
                    <a:lumOff val="50000"/>
                  </a:schemeClr>
                </a:solidFill>
                <a:latin typeface="微软雅黑" panose="020B0503020204020204" pitchFamily="34" charset="-122"/>
              </a:rPr>
              <a:t>本课结束</a:t>
            </a:r>
          </a:p>
        </p:txBody>
      </p:sp>
      <p:sp>
        <p:nvSpPr>
          <p:cNvPr id="10" name="标题 1"/>
          <p:cNvSpPr txBox="1"/>
          <p:nvPr/>
        </p:nvSpPr>
        <p:spPr>
          <a:xfrm>
            <a:off x="3206825" y="2929049"/>
            <a:ext cx="7465308" cy="913055"/>
          </a:xfrm>
          <a:prstGeom prst="rect">
            <a:avLst/>
          </a:prstGeom>
        </p:spPr>
        <p:txBody>
          <a:bodyPr vert="horz" lIns="91412" tIns="45707" rIns="91412" bIns="45707"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r>
              <a:rPr lang="zh-CN" altLang="en-US" sz="2400" b="1" dirty="0" smtClean="0">
                <a:solidFill>
                  <a:schemeClr val="tx1">
                    <a:lumMod val="75000"/>
                    <a:lumOff val="25000"/>
                  </a:schemeClr>
                </a:solidFill>
                <a:latin typeface="微软雅黑" panose="020B0503020204020204" pitchFamily="34" charset="-122"/>
              </a:rPr>
              <a:t>更多精彩内容请登录：</a:t>
            </a:r>
            <a:r>
              <a:rPr lang="en-US" altLang="zh-CN" sz="2700" b="1" dirty="0" smtClean="0">
                <a:solidFill>
                  <a:schemeClr val="tx1">
                    <a:lumMod val="75000"/>
                    <a:lumOff val="25000"/>
                  </a:schemeClr>
                </a:solidFill>
                <a:latin typeface="微软雅黑" panose="020B0503020204020204" pitchFamily="34" charset="-122"/>
              </a:rPr>
              <a:t>www.xinjiaoyu.com</a:t>
            </a:r>
          </a:p>
        </p:txBody>
      </p:sp>
    </p:spTree>
  </p:cSld>
  <p:clrMapOvr>
    <a:masterClrMapping/>
  </p:clrMapOvr>
  <mc:AlternateContent xmlns:mc="http://schemas.openxmlformats.org/markup-compatibility/2006" xmlns:p14="http://schemas.microsoft.com/office/powerpoint/2010/main">
    <mc:Choice Requires="p14">
      <p:transition spd="slow" p14:dur="325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6"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435">
                                          <p:stCondLst>
                                            <p:cond delay="0"/>
                                          </p:stCondLst>
                                        </p:cTn>
                                        <p:tgtEl>
                                          <p:spTgt spid="10"/>
                                        </p:tgtEl>
                                      </p:cBhvr>
                                    </p:animEffect>
                                    <p:anim calcmode="lin" valueType="num">
                                      <p:cBhvr>
                                        <p:cTn id="8" dur="1367"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9" dur="498"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0" dur="498" tmFilter="0, 0; 0.125,0.2665; 0.25,0.4; 0.375,0.465; 0.5,0.5;  0.625,0.535; 0.75,0.6; 0.875,0.7335; 1,1">
                                          <p:stCondLst>
                                            <p:cond delay="498"/>
                                          </p:stCondLst>
                                        </p:cTn>
                                        <p:tgtEl>
                                          <p:spTgt spid="10"/>
                                        </p:tgtEl>
                                        <p:attrNameLst>
                                          <p:attrName>ppt_y</p:attrName>
                                        </p:attrNameLst>
                                      </p:cBhvr>
                                      <p:tavLst>
                                        <p:tav tm="0" fmla="#ppt_y-sin(pi*$)/9">
                                          <p:val>
                                            <p:fltVal val="0"/>
                                          </p:val>
                                        </p:tav>
                                        <p:tav tm="100000">
                                          <p:val>
                                            <p:fltVal val="1"/>
                                          </p:val>
                                        </p:tav>
                                      </p:tavLst>
                                    </p:anim>
                                    <p:anim calcmode="lin" valueType="num">
                                      <p:cBhvr>
                                        <p:cTn id="11" dur="249" tmFilter="0, 0; 0.125,0.2665; 0.25,0.4; 0.375,0.465; 0.5,0.5;  0.625,0.535; 0.75,0.6; 0.875,0.7335; 1,1">
                                          <p:stCondLst>
                                            <p:cond delay="993"/>
                                          </p:stCondLst>
                                        </p:cTn>
                                        <p:tgtEl>
                                          <p:spTgt spid="10"/>
                                        </p:tgtEl>
                                        <p:attrNameLst>
                                          <p:attrName>ppt_y</p:attrName>
                                        </p:attrNameLst>
                                      </p:cBhvr>
                                      <p:tavLst>
                                        <p:tav tm="0" fmla="#ppt_y-sin(pi*$)/27">
                                          <p:val>
                                            <p:fltVal val="0"/>
                                          </p:val>
                                        </p:tav>
                                        <p:tav tm="100000">
                                          <p:val>
                                            <p:fltVal val="1"/>
                                          </p:val>
                                        </p:tav>
                                      </p:tavLst>
                                    </p:anim>
                                    <p:anim calcmode="lin" valueType="num">
                                      <p:cBhvr>
                                        <p:cTn id="12" dur="123" tmFilter="0, 0; 0.125,0.2665; 0.25,0.4; 0.375,0.465; 0.5,0.5;  0.625,0.535; 0.75,0.6; 0.875,0.7335; 1,1">
                                          <p:stCondLst>
                                            <p:cond delay="1242"/>
                                          </p:stCondLst>
                                        </p:cTn>
                                        <p:tgtEl>
                                          <p:spTgt spid="10"/>
                                        </p:tgtEl>
                                        <p:attrNameLst>
                                          <p:attrName>ppt_y</p:attrName>
                                        </p:attrNameLst>
                                      </p:cBhvr>
                                      <p:tavLst>
                                        <p:tav tm="0" fmla="#ppt_y-sin(pi*$)/81">
                                          <p:val>
                                            <p:fltVal val="0"/>
                                          </p:val>
                                        </p:tav>
                                        <p:tav tm="100000">
                                          <p:val>
                                            <p:fltVal val="1"/>
                                          </p:val>
                                        </p:tav>
                                      </p:tavLst>
                                    </p:anim>
                                    <p:animScale>
                                      <p:cBhvr>
                                        <p:cTn id="13" dur="20">
                                          <p:stCondLst>
                                            <p:cond delay="487"/>
                                          </p:stCondLst>
                                        </p:cTn>
                                        <p:tgtEl>
                                          <p:spTgt spid="10"/>
                                        </p:tgtEl>
                                      </p:cBhvr>
                                      <p:to x="100000" y="60000"/>
                                    </p:animScale>
                                    <p:animScale>
                                      <p:cBhvr>
                                        <p:cTn id="14" dur="124" decel="50000">
                                          <p:stCondLst>
                                            <p:cond delay="507"/>
                                          </p:stCondLst>
                                        </p:cTn>
                                        <p:tgtEl>
                                          <p:spTgt spid="10"/>
                                        </p:tgtEl>
                                      </p:cBhvr>
                                      <p:to x="100000" y="100000"/>
                                    </p:animScale>
                                    <p:animScale>
                                      <p:cBhvr>
                                        <p:cTn id="15" dur="20">
                                          <p:stCondLst>
                                            <p:cond delay="984"/>
                                          </p:stCondLst>
                                        </p:cTn>
                                        <p:tgtEl>
                                          <p:spTgt spid="10"/>
                                        </p:tgtEl>
                                      </p:cBhvr>
                                      <p:to x="100000" y="80000"/>
                                    </p:animScale>
                                    <p:animScale>
                                      <p:cBhvr>
                                        <p:cTn id="16" dur="124" decel="50000">
                                          <p:stCondLst>
                                            <p:cond delay="1004"/>
                                          </p:stCondLst>
                                        </p:cTn>
                                        <p:tgtEl>
                                          <p:spTgt spid="10"/>
                                        </p:tgtEl>
                                      </p:cBhvr>
                                      <p:to x="100000" y="100000"/>
                                    </p:animScale>
                                    <p:animScale>
                                      <p:cBhvr>
                                        <p:cTn id="17" dur="20">
                                          <p:stCondLst>
                                            <p:cond delay="1231"/>
                                          </p:stCondLst>
                                        </p:cTn>
                                        <p:tgtEl>
                                          <p:spTgt spid="10"/>
                                        </p:tgtEl>
                                      </p:cBhvr>
                                      <p:to x="100000" y="90000"/>
                                    </p:animScale>
                                    <p:animScale>
                                      <p:cBhvr>
                                        <p:cTn id="18" dur="124" decel="50000">
                                          <p:stCondLst>
                                            <p:cond delay="1251"/>
                                          </p:stCondLst>
                                        </p:cTn>
                                        <p:tgtEl>
                                          <p:spTgt spid="10"/>
                                        </p:tgtEl>
                                      </p:cBhvr>
                                      <p:to x="100000" y="100000"/>
                                    </p:animScale>
                                    <p:animScale>
                                      <p:cBhvr>
                                        <p:cTn id="19" dur="20">
                                          <p:stCondLst>
                                            <p:cond delay="1356"/>
                                          </p:stCondLst>
                                        </p:cTn>
                                        <p:tgtEl>
                                          <p:spTgt spid="10"/>
                                        </p:tgtEl>
                                      </p:cBhvr>
                                      <p:to x="100000" y="95000"/>
                                    </p:animScale>
                                    <p:animScale>
                                      <p:cBhvr>
                                        <p:cTn id="20" dur="124" decel="50000">
                                          <p:stCondLst>
                                            <p:cond delay="1376"/>
                                          </p:stCondLst>
                                        </p:cTn>
                                        <p:tgtEl>
                                          <p:spTgt spid="1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159317" y="188595"/>
            <a:ext cx="11769863" cy="1216743"/>
          </a:xfrm>
          <a:prstGeom prst="rect">
            <a:avLst/>
          </a:prstGeom>
        </p:spPr>
        <p:txBody>
          <a:bodyPr>
            <a:spAutoFit/>
          </a:bodyPr>
          <a:lstStyle/>
          <a:p>
            <a:pPr marL="355600" indent="-355600" algn="just">
              <a:lnSpc>
                <a:spcPct val="150000"/>
              </a:lnSpc>
              <a:spcAft>
                <a:spcPts val="0"/>
              </a:spcAft>
              <a:tabLst>
                <a:tab pos="2430780" algn="l"/>
              </a:tabLst>
            </a:pPr>
            <a:r>
              <a:rPr lang="zh-CN" altLang="zh-CN" sz="2600" b="1" kern="100">
                <a:solidFill>
                  <a:srgbClr val="0000FF"/>
                </a:solidFill>
                <a:latin typeface="Arial"/>
                <a:ea typeface="黑体"/>
                <a:cs typeface="Arial"/>
              </a:rPr>
              <a:t>探究</a:t>
            </a:r>
            <a:r>
              <a:rPr lang="en-US" altLang="zh-CN" sz="2600" b="1" kern="100" dirty="0">
                <a:solidFill>
                  <a:srgbClr val="0000FF"/>
                </a:solidFill>
                <a:latin typeface="Arial"/>
                <a:ea typeface="黑体"/>
                <a:cs typeface="Courier New"/>
              </a:rPr>
              <a:t>1</a:t>
            </a:r>
            <a:r>
              <a:rPr lang="en-US" altLang="zh-CN" sz="2600" b="1" kern="100" dirty="0">
                <a:solidFill>
                  <a:srgbClr val="0000FF"/>
                </a:solidFill>
                <a:latin typeface="Times New Roman"/>
                <a:cs typeface="Courier New"/>
              </a:rPr>
              <a:t> </a:t>
            </a:r>
            <a:r>
              <a:rPr lang="zh-CN" altLang="zh-CN" sz="2600" b="1" kern="100" dirty="0">
                <a:latin typeface="Times New Roman"/>
                <a:cs typeface="Times New Roman"/>
              </a:rPr>
              <a:t>如果我们把太阳看成一个圆，地平线看成一条直线，观察下面三幅太阳落山的图片，结合初中平面几何知识，思考：直线与圆有哪些位置关系？</a:t>
            </a:r>
            <a:endParaRPr lang="zh-CN" altLang="zh-CN" sz="1050" kern="100" dirty="0">
              <a:effectLst/>
              <a:latin typeface="宋体"/>
              <a:cs typeface="Courier New"/>
            </a:endParaRPr>
          </a:p>
        </p:txBody>
      </p:sp>
      <p:pic>
        <p:nvPicPr>
          <p:cNvPr id="2050" name="Picture 2" descr="B9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3147325" y="1653620"/>
            <a:ext cx="4244837" cy="19914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541345" y="3645027"/>
            <a:ext cx="11310607" cy="692497"/>
          </a:xfrm>
          <a:prstGeom prst="rect">
            <a:avLst/>
          </a:prstGeom>
        </p:spPr>
        <p:txBody>
          <a:bodyPr>
            <a:spAutoFit/>
          </a:bodyPr>
          <a:lstStyle/>
          <a:p>
            <a:pPr algn="just">
              <a:lnSpc>
                <a:spcPct val="150000"/>
              </a:lnSpc>
              <a:spcAft>
                <a:spcPts val="0"/>
              </a:spcAft>
              <a:tabLst>
                <a:tab pos="2430780" algn="l"/>
              </a:tabLst>
            </a:pPr>
            <a:r>
              <a:rPr lang="zh-CN" altLang="zh-CN" sz="2600" b="1" kern="100" dirty="0">
                <a:solidFill>
                  <a:srgbClr val="0000FF"/>
                </a:solidFill>
                <a:latin typeface="Times New Roman"/>
                <a:ea typeface="黑体"/>
                <a:cs typeface="Times New Roman"/>
              </a:rPr>
              <a:t>提示</a:t>
            </a:r>
            <a:r>
              <a:rPr lang="zh-CN" altLang="zh-CN" sz="2600" b="1" kern="100" dirty="0">
                <a:solidFill>
                  <a:srgbClr val="0000FF"/>
                </a:solidFill>
                <a:latin typeface="Times New Roman"/>
                <a:ea typeface="宋体" pitchFamily="2" charset="-122"/>
                <a:cs typeface="Times New Roman"/>
              </a:rPr>
              <a:t>　</a:t>
            </a:r>
            <a:r>
              <a:rPr lang="zh-CN" altLang="zh-CN" sz="2600" b="1" kern="100" dirty="0">
                <a:latin typeface="Times New Roman"/>
                <a:ea typeface="宋体" pitchFamily="2" charset="-122"/>
                <a:cs typeface="Times New Roman"/>
              </a:rPr>
              <a:t>相交、相切与相离</a:t>
            </a:r>
            <a:r>
              <a:rPr lang="en-US" altLang="zh-CN" sz="2600" b="1" kern="100" dirty="0">
                <a:latin typeface="Times New Roman"/>
                <a:ea typeface="宋体" pitchFamily="2" charset="-122"/>
                <a:cs typeface="Courier New"/>
              </a:rPr>
              <a:t>.</a:t>
            </a:r>
            <a:endParaRPr lang="zh-CN" altLang="zh-CN" sz="1050" kern="100" dirty="0">
              <a:effectLst/>
              <a:latin typeface="宋体"/>
              <a:cs typeface="Courier New"/>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矩形 20"/>
          <p:cNvSpPr/>
          <p:nvPr/>
        </p:nvSpPr>
        <p:spPr>
          <a:xfrm>
            <a:off x="223845" y="163195"/>
            <a:ext cx="11310607" cy="2492990"/>
          </a:xfrm>
          <a:prstGeom prst="rect">
            <a:avLst/>
          </a:prstGeom>
        </p:spPr>
        <p:txBody>
          <a:bodyPr>
            <a:spAutoFit/>
          </a:bodyPr>
          <a:lstStyle/>
          <a:p>
            <a:pPr marL="355600" indent="-355600" algn="just">
              <a:lnSpc>
                <a:spcPct val="150000"/>
              </a:lnSpc>
              <a:spcAft>
                <a:spcPts val="0"/>
              </a:spcAft>
              <a:tabLst>
                <a:tab pos="2430780" algn="l"/>
              </a:tabLst>
            </a:pPr>
            <a:r>
              <a:rPr lang="zh-CN" altLang="zh-CN" sz="2600" b="1" kern="100" dirty="0">
                <a:solidFill>
                  <a:srgbClr val="0000FF"/>
                </a:solidFill>
                <a:latin typeface="Arial"/>
                <a:ea typeface="黑体"/>
                <a:cs typeface="Arial"/>
              </a:rPr>
              <a:t>探究</a:t>
            </a:r>
            <a:r>
              <a:rPr lang="en-US" altLang="zh-CN" sz="2600" b="1" kern="100" dirty="0">
                <a:solidFill>
                  <a:srgbClr val="0000FF"/>
                </a:solidFill>
                <a:latin typeface="Arial"/>
                <a:ea typeface="黑体"/>
                <a:cs typeface="Courier New"/>
              </a:rPr>
              <a:t>2</a:t>
            </a:r>
            <a:r>
              <a:rPr lang="en-US" altLang="zh-CN" sz="2600" b="1" kern="100" dirty="0">
                <a:solidFill>
                  <a:srgbClr val="0000FF"/>
                </a:solidFill>
                <a:latin typeface="Times New Roman"/>
                <a:cs typeface="Courier New"/>
              </a:rPr>
              <a:t> </a:t>
            </a:r>
            <a:r>
              <a:rPr lang="zh-CN" altLang="zh-CN" sz="2600" b="1" kern="100" dirty="0">
                <a:latin typeface="Times New Roman"/>
                <a:cs typeface="Times New Roman"/>
              </a:rPr>
              <a:t>在平面直角坐标系中，如何利用直线与圆的方程判定直线与圆的位置关系？</a:t>
            </a:r>
            <a:endParaRPr lang="zh-CN" altLang="zh-CN" sz="1050" kern="100" dirty="0">
              <a:latin typeface="宋体"/>
              <a:cs typeface="Courier New"/>
            </a:endParaRPr>
          </a:p>
          <a:p>
            <a:pPr marL="355600" indent="-355600" algn="just">
              <a:lnSpc>
                <a:spcPct val="150000"/>
              </a:lnSpc>
              <a:spcAft>
                <a:spcPts val="0"/>
              </a:spcAft>
              <a:tabLst>
                <a:tab pos="2430780" algn="l"/>
              </a:tabLst>
            </a:pPr>
            <a:r>
              <a:rPr lang="en-US" altLang="zh-CN" sz="2600" b="1" kern="100" dirty="0" smtClean="0">
                <a:solidFill>
                  <a:srgbClr val="0000FF"/>
                </a:solidFill>
                <a:latin typeface="Times New Roman"/>
                <a:ea typeface="黑体"/>
                <a:cs typeface="Times New Roman"/>
              </a:rPr>
              <a:t>	</a:t>
            </a:r>
            <a:r>
              <a:rPr lang="zh-CN" altLang="zh-CN" sz="2600" b="1" kern="100" dirty="0" smtClean="0">
                <a:solidFill>
                  <a:srgbClr val="0000FF"/>
                </a:solidFill>
                <a:latin typeface="Times New Roman"/>
                <a:ea typeface="黑体"/>
                <a:cs typeface="Times New Roman"/>
              </a:rPr>
              <a:t>提示</a:t>
            </a:r>
            <a:r>
              <a:rPr lang="zh-CN" altLang="zh-CN" sz="2600" b="1" kern="100" dirty="0" smtClean="0">
                <a:solidFill>
                  <a:srgbClr val="0000FF"/>
                </a:solidFill>
                <a:latin typeface="Times New Roman"/>
                <a:ea typeface="宋体" pitchFamily="2" charset="-122"/>
                <a:cs typeface="Times New Roman"/>
              </a:rPr>
              <a:t>　</a:t>
            </a:r>
            <a:r>
              <a:rPr lang="zh-CN" altLang="zh-CN" sz="2600" b="1" kern="100" dirty="0" smtClean="0">
                <a:latin typeface="Times New Roman"/>
                <a:ea typeface="宋体" pitchFamily="2" charset="-122"/>
                <a:cs typeface="Times New Roman"/>
              </a:rPr>
              <a:t>可以看直线方程和圆的方程组成方程组解的个数或者看圆心到直线的距离与半径的关系</a:t>
            </a:r>
            <a:r>
              <a:rPr lang="en-US" altLang="zh-CN" sz="2600" b="1" kern="100" dirty="0" smtClean="0">
                <a:latin typeface="Times New Roman"/>
                <a:ea typeface="宋体" pitchFamily="2" charset="-122"/>
                <a:cs typeface="Courier New"/>
              </a:rPr>
              <a:t>.</a:t>
            </a:r>
            <a:endParaRPr lang="zh-CN" altLang="zh-CN" sz="1050" kern="100" dirty="0">
              <a:effectLst/>
              <a:latin typeface="宋体"/>
              <a:cs typeface="Courier New"/>
            </a:endParaRPr>
          </a:p>
        </p:txBody>
      </p:sp>
    </p:spTree>
    <p:extLst>
      <p:ext uri="{BB962C8B-B14F-4D97-AF65-F5344CB8AC3E}">
        <p14:creationId xmlns:p14="http://schemas.microsoft.com/office/powerpoint/2010/main" val="3301638862"/>
      </p:ext>
    </p:extLst>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21">
                                            <p:txEl>
                                              <p:pRg st="1" end="1"/>
                                            </p:txEl>
                                          </p:spTgt>
                                        </p:tgtEl>
                                        <p:attrNameLst>
                                          <p:attrName>style.visibility</p:attrName>
                                        </p:attrNameLst>
                                      </p:cBhvr>
                                      <p:to>
                                        <p:strVal val="visible"/>
                                      </p:to>
                                    </p:set>
                                    <p:animEffect transition="in" filter="blinds(horizontal)">
                                      <p:cBhvr>
                                        <p:cTn id="7" dur="500"/>
                                        <p:tgtEl>
                                          <p:spTgt spid="21">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25"/>
          <p:cNvSpPr/>
          <p:nvPr>
            <p:custDataLst>
              <p:tags r:id="rId2"/>
            </p:custDataLst>
          </p:nvPr>
        </p:nvSpPr>
        <p:spPr>
          <a:xfrm>
            <a:off x="0" y="0"/>
            <a:ext cx="12189600" cy="653508"/>
          </a:xfrm>
          <a:prstGeom prst="rect">
            <a:avLst/>
          </a:prstGeom>
          <a:solidFill>
            <a:srgbClr val="7793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148273" y="754918"/>
            <a:ext cx="11537950" cy="616579"/>
          </a:xfrm>
          <a:prstGeom prst="rect">
            <a:avLst/>
          </a:prstGeom>
        </p:spPr>
        <p:txBody>
          <a:bodyPr>
            <a:spAutoFit/>
          </a:bodyPr>
          <a:lstStyle/>
          <a:p>
            <a:pPr algn="just">
              <a:lnSpc>
                <a:spcPct val="150000"/>
              </a:lnSpc>
              <a:spcAft>
                <a:spcPts val="0"/>
              </a:spcAft>
              <a:tabLst>
                <a:tab pos="2430780" algn="l"/>
              </a:tabLst>
            </a:pPr>
            <a:r>
              <a:rPr lang="zh-CN" altLang="zh-CN" sz="2600" b="1" kern="100">
                <a:latin typeface="Times New Roman"/>
                <a:ea typeface="宋体"/>
                <a:cs typeface="Times New Roman"/>
              </a:rPr>
              <a:t>直线</a:t>
            </a:r>
            <a:r>
              <a:rPr lang="en-US" altLang="zh-CN" sz="2600" b="1" i="1" kern="100" dirty="0">
                <a:latin typeface="Times New Roman"/>
                <a:ea typeface="宋体"/>
              </a:rPr>
              <a:t>Ax</a:t>
            </a:r>
            <a:r>
              <a:rPr lang="zh-CN" altLang="zh-CN" sz="2600" b="1" kern="100" dirty="0">
                <a:latin typeface="Times New Roman"/>
                <a:ea typeface="宋体"/>
                <a:cs typeface="Times New Roman"/>
              </a:rPr>
              <a:t>＋</a:t>
            </a:r>
            <a:r>
              <a:rPr lang="en-US" altLang="zh-CN" sz="2600" b="1" i="1" kern="100" dirty="0">
                <a:latin typeface="Times New Roman"/>
                <a:ea typeface="宋体"/>
              </a:rPr>
              <a:t>By</a:t>
            </a:r>
            <a:r>
              <a:rPr lang="zh-CN" altLang="zh-CN" sz="2600" b="1" kern="100" dirty="0">
                <a:latin typeface="Times New Roman"/>
                <a:ea typeface="宋体"/>
                <a:cs typeface="Times New Roman"/>
              </a:rPr>
              <a:t>＋</a:t>
            </a:r>
            <a:r>
              <a:rPr lang="en-US" altLang="zh-CN" sz="2600" b="1" i="1" kern="100" dirty="0">
                <a:latin typeface="Times New Roman"/>
                <a:ea typeface="宋体"/>
              </a:rPr>
              <a:t>C</a:t>
            </a:r>
            <a:r>
              <a:rPr lang="zh-CN" altLang="zh-CN" sz="2600" b="1" kern="100" dirty="0">
                <a:latin typeface="Times New Roman"/>
                <a:ea typeface="宋体"/>
                <a:cs typeface="Times New Roman"/>
              </a:rPr>
              <a:t>＝</a:t>
            </a:r>
            <a:r>
              <a:rPr lang="en-US" altLang="zh-CN" sz="2600" b="1" kern="100" dirty="0">
                <a:latin typeface="Times New Roman"/>
                <a:ea typeface="宋体"/>
              </a:rPr>
              <a:t>0</a:t>
            </a:r>
            <a:r>
              <a:rPr lang="zh-CN" altLang="zh-CN" sz="2600" b="1" kern="100" dirty="0">
                <a:latin typeface="Times New Roman"/>
                <a:ea typeface="宋体"/>
                <a:cs typeface="Times New Roman"/>
              </a:rPr>
              <a:t>与圆：</a:t>
            </a:r>
            <a:r>
              <a:rPr lang="en-US" altLang="zh-CN" sz="2600" b="1" kern="100" dirty="0">
                <a:latin typeface="Times New Roman"/>
                <a:ea typeface="宋体"/>
              </a:rPr>
              <a:t>(</a:t>
            </a:r>
            <a:r>
              <a:rPr lang="en-US" altLang="zh-CN" sz="2600" b="1" i="1" kern="100" dirty="0">
                <a:latin typeface="Times New Roman"/>
                <a:ea typeface="宋体"/>
              </a:rPr>
              <a:t>x</a:t>
            </a:r>
            <a:r>
              <a:rPr lang="zh-CN" altLang="zh-CN" sz="2600" b="1" kern="100" dirty="0">
                <a:latin typeface="Times New Roman"/>
                <a:ea typeface="宋体"/>
                <a:cs typeface="Times New Roman"/>
              </a:rPr>
              <a:t>－</a:t>
            </a:r>
            <a:r>
              <a:rPr lang="en-US" altLang="zh-CN" sz="2600" b="1" i="1" kern="100" dirty="0">
                <a:latin typeface="Times New Roman"/>
                <a:ea typeface="宋体"/>
              </a:rPr>
              <a:t>a</a:t>
            </a:r>
            <a:r>
              <a:rPr lang="en-US" altLang="zh-CN" sz="2600" b="1" kern="100" dirty="0">
                <a:latin typeface="Times New Roman"/>
                <a:ea typeface="宋体"/>
              </a:rPr>
              <a:t>)</a:t>
            </a:r>
            <a:r>
              <a:rPr lang="en-US" altLang="zh-CN" sz="2600" b="1" kern="100" baseline="30000" dirty="0">
                <a:latin typeface="Times New Roman"/>
                <a:ea typeface="宋体"/>
              </a:rPr>
              <a:t>2</a:t>
            </a:r>
            <a:r>
              <a:rPr lang="zh-CN" altLang="zh-CN" sz="2600" b="1" kern="100" dirty="0">
                <a:latin typeface="Times New Roman"/>
                <a:ea typeface="宋体"/>
                <a:cs typeface="Times New Roman"/>
              </a:rPr>
              <a:t>＋</a:t>
            </a:r>
            <a:r>
              <a:rPr lang="en-US" altLang="zh-CN" sz="2600" b="1" kern="100" dirty="0">
                <a:latin typeface="Times New Roman"/>
                <a:ea typeface="宋体"/>
              </a:rPr>
              <a:t>(</a:t>
            </a:r>
            <a:r>
              <a:rPr lang="en-US" altLang="zh-CN" sz="2600" b="1" i="1" kern="100" dirty="0">
                <a:latin typeface="Times New Roman"/>
                <a:ea typeface="宋体"/>
              </a:rPr>
              <a:t>y</a:t>
            </a:r>
            <a:r>
              <a:rPr lang="zh-CN" altLang="zh-CN" sz="2600" b="1" kern="100" dirty="0">
                <a:latin typeface="Times New Roman"/>
                <a:ea typeface="宋体"/>
                <a:cs typeface="Times New Roman"/>
              </a:rPr>
              <a:t>－</a:t>
            </a:r>
            <a:r>
              <a:rPr lang="en-US" altLang="zh-CN" sz="2600" b="1" i="1" kern="100" dirty="0">
                <a:latin typeface="Times New Roman"/>
                <a:ea typeface="宋体"/>
              </a:rPr>
              <a:t>b</a:t>
            </a:r>
            <a:r>
              <a:rPr lang="en-US" altLang="zh-CN" sz="2600" b="1" kern="100" dirty="0">
                <a:latin typeface="Times New Roman"/>
                <a:ea typeface="宋体"/>
              </a:rPr>
              <a:t>)</a:t>
            </a:r>
            <a:r>
              <a:rPr lang="en-US" altLang="zh-CN" sz="2600" b="1" kern="100" baseline="30000" dirty="0">
                <a:latin typeface="Times New Roman"/>
                <a:ea typeface="宋体"/>
              </a:rPr>
              <a:t>2</a:t>
            </a:r>
            <a:r>
              <a:rPr lang="zh-CN" altLang="zh-CN" sz="2600" b="1" kern="100" dirty="0">
                <a:latin typeface="Times New Roman"/>
                <a:ea typeface="宋体"/>
                <a:cs typeface="Times New Roman"/>
              </a:rPr>
              <a:t>＝</a:t>
            </a:r>
            <a:r>
              <a:rPr lang="en-US" altLang="zh-CN" sz="2600" b="1" i="1" kern="100" dirty="0">
                <a:latin typeface="Times New Roman"/>
                <a:ea typeface="宋体"/>
              </a:rPr>
              <a:t>r</a:t>
            </a:r>
            <a:r>
              <a:rPr lang="en-US" altLang="zh-CN" sz="2600" b="1" kern="100" baseline="30000" dirty="0">
                <a:latin typeface="Times New Roman"/>
                <a:ea typeface="宋体"/>
              </a:rPr>
              <a:t>2</a:t>
            </a:r>
            <a:r>
              <a:rPr lang="zh-CN" altLang="zh-CN" sz="2600" b="1" kern="100" dirty="0">
                <a:latin typeface="Times New Roman"/>
                <a:ea typeface="宋体"/>
                <a:cs typeface="Times New Roman"/>
              </a:rPr>
              <a:t>的位置关系与判断</a:t>
            </a:r>
            <a:endParaRPr lang="zh-CN" altLang="zh-CN" sz="1050" kern="100" dirty="0">
              <a:latin typeface="宋体" panose="02010600030101010101" pitchFamily="2" charset="-122"/>
              <a:cs typeface="Courier New" panose="02070309020205020404"/>
            </a:endParaRPr>
          </a:p>
        </p:txBody>
      </p:sp>
      <p:sp>
        <p:nvSpPr>
          <p:cNvPr id="4" name="更多2018年PPT下载：http://www.ppt20.com/u/739134/"/>
          <p:cNvSpPr>
            <a:spLocks noChangeArrowheads="1"/>
          </p:cNvSpPr>
          <p:nvPr/>
        </p:nvSpPr>
        <p:spPr bwMode="auto">
          <a:xfrm>
            <a:off x="263271" y="65769"/>
            <a:ext cx="2520950" cy="5219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nSpc>
                <a:spcPct val="100000"/>
              </a:lnSpc>
            </a:pPr>
            <a:r>
              <a:rPr lang="zh-CN" altLang="en-US" sz="2800" b="1" dirty="0">
                <a:solidFill>
                  <a:schemeClr val="bg1"/>
                </a:solidFill>
                <a:latin typeface="微软雅黑" panose="020B0503020204020204" pitchFamily="34" charset="-122"/>
                <a:ea typeface="微软雅黑" panose="020B0503020204020204" pitchFamily="34" charset="-122"/>
              </a:rPr>
              <a:t>知识梳理</a:t>
            </a:r>
          </a:p>
        </p:txBody>
      </p:sp>
      <p:graphicFrame>
        <p:nvGraphicFramePr>
          <p:cNvPr id="2" name="对象 1"/>
          <p:cNvGraphicFramePr>
            <a:graphicFrameLocks noChangeAspect="1"/>
          </p:cNvGraphicFramePr>
          <p:nvPr>
            <p:extLst>
              <p:ext uri="{D42A27DB-BD31-4B8C-83A1-F6EECF244321}">
                <p14:modId xmlns:p14="http://schemas.microsoft.com/office/powerpoint/2010/main" val="4070143101"/>
              </p:ext>
            </p:extLst>
          </p:nvPr>
        </p:nvGraphicFramePr>
        <p:xfrm>
          <a:off x="381000" y="1484757"/>
          <a:ext cx="11430000" cy="3327400"/>
        </p:xfrm>
        <a:graphic>
          <a:graphicData uri="http://schemas.openxmlformats.org/presentationml/2006/ole">
            <mc:AlternateContent xmlns:mc="http://schemas.openxmlformats.org/markup-compatibility/2006">
              <mc:Choice xmlns:v="urn:schemas-microsoft-com:vml" Requires="v">
                <p:oleObj spid="_x0000_s4113" name="Document" r:id="rId6" imgW="11640384" imgH="3388025" progId="Word.Document.8">
                  <p:embed/>
                </p:oleObj>
              </mc:Choice>
              <mc:Fallback>
                <p:oleObj name="Document" r:id="rId6" imgW="11640384" imgH="3388025" progId="Word.Document.8">
                  <p:embed/>
                  <p:pic>
                    <p:nvPicPr>
                      <p:cNvPr id="0" name=""/>
                      <p:cNvPicPr/>
                      <p:nvPr/>
                    </p:nvPicPr>
                    <p:blipFill>
                      <a:blip r:embed="rId7"/>
                      <a:stretch>
                        <a:fillRect/>
                      </a:stretch>
                    </p:blipFill>
                    <p:spPr>
                      <a:xfrm>
                        <a:off x="381000" y="1484757"/>
                        <a:ext cx="11430000" cy="3327400"/>
                      </a:xfrm>
                      <a:prstGeom prst="rect">
                        <a:avLst/>
                      </a:prstGeom>
                    </p:spPr>
                  </p:pic>
                </p:oleObj>
              </mc:Fallback>
            </mc:AlternateContent>
          </a:graphicData>
        </a:graphic>
      </p:graphicFrame>
      <p:sp>
        <p:nvSpPr>
          <p:cNvPr id="3" name="矩形 2"/>
          <p:cNvSpPr/>
          <p:nvPr/>
        </p:nvSpPr>
        <p:spPr>
          <a:xfrm>
            <a:off x="7217107" y="2097849"/>
            <a:ext cx="352982" cy="492443"/>
          </a:xfrm>
          <a:prstGeom prst="rect">
            <a:avLst/>
          </a:prstGeom>
        </p:spPr>
        <p:txBody>
          <a:bodyPr wrap="none">
            <a:spAutoFit/>
          </a:bodyPr>
          <a:lstStyle/>
          <a:p>
            <a:r>
              <a:rPr lang="en-US" altLang="zh-CN" sz="2600" b="1" dirty="0">
                <a:solidFill>
                  <a:srgbClr val="C00000"/>
                </a:solidFill>
                <a:latin typeface="Times New Roman"/>
                <a:ea typeface="宋体"/>
                <a:sym typeface="Times New Roman"/>
              </a:rPr>
              <a:t>2</a:t>
            </a:r>
            <a:endParaRPr lang="zh-CN" altLang="en-US" sz="2600" dirty="0">
              <a:solidFill>
                <a:srgbClr val="C00000"/>
              </a:solidFill>
              <a:latin typeface="Times New Roman"/>
              <a:ea typeface="宋体"/>
              <a:sym typeface="Times New Roman"/>
            </a:endParaRPr>
          </a:p>
        </p:txBody>
      </p:sp>
      <p:sp>
        <p:nvSpPr>
          <p:cNvPr id="5" name="矩形 4"/>
          <p:cNvSpPr/>
          <p:nvPr/>
        </p:nvSpPr>
        <p:spPr>
          <a:xfrm>
            <a:off x="9120378" y="2094738"/>
            <a:ext cx="352982" cy="492443"/>
          </a:xfrm>
          <a:prstGeom prst="rect">
            <a:avLst/>
          </a:prstGeom>
        </p:spPr>
        <p:txBody>
          <a:bodyPr wrap="none">
            <a:spAutoFit/>
          </a:bodyPr>
          <a:lstStyle/>
          <a:p>
            <a:r>
              <a:rPr lang="en-US" altLang="zh-CN" sz="2600" b="1">
                <a:solidFill>
                  <a:srgbClr val="C00000"/>
                </a:solidFill>
                <a:latin typeface="Times New Roman"/>
                <a:ea typeface="宋体"/>
                <a:sym typeface="Times New Roman"/>
              </a:rPr>
              <a:t>1</a:t>
            </a:r>
            <a:endParaRPr lang="zh-CN" altLang="en-US" sz="2600" dirty="0">
              <a:solidFill>
                <a:srgbClr val="C00000"/>
              </a:solidFill>
              <a:latin typeface="Times New Roman"/>
              <a:ea typeface="宋体"/>
              <a:sym typeface="Times New Roman"/>
            </a:endParaRPr>
          </a:p>
        </p:txBody>
      </p:sp>
      <p:sp>
        <p:nvSpPr>
          <p:cNvPr id="6" name="矩形 5"/>
          <p:cNvSpPr/>
          <p:nvPr/>
        </p:nvSpPr>
        <p:spPr>
          <a:xfrm>
            <a:off x="10835894" y="2082038"/>
            <a:ext cx="352982" cy="492443"/>
          </a:xfrm>
          <a:prstGeom prst="rect">
            <a:avLst/>
          </a:prstGeom>
        </p:spPr>
        <p:txBody>
          <a:bodyPr wrap="none">
            <a:spAutoFit/>
          </a:bodyPr>
          <a:lstStyle/>
          <a:p>
            <a:r>
              <a:rPr lang="en-US" altLang="zh-CN" sz="2600" b="1">
                <a:solidFill>
                  <a:srgbClr val="C00000"/>
                </a:solidFill>
                <a:latin typeface="Times New Roman"/>
                <a:ea typeface="宋体"/>
                <a:sym typeface="Times New Roman"/>
              </a:rPr>
              <a:t>0</a:t>
            </a:r>
            <a:endParaRPr lang="zh-CN" altLang="en-US" sz="2600" dirty="0">
              <a:solidFill>
                <a:srgbClr val="C00000"/>
              </a:solidFill>
              <a:latin typeface="Times New Roman"/>
              <a:ea typeface="宋体"/>
              <a:sym typeface="Times New Roman"/>
            </a:endParaRPr>
          </a:p>
        </p:txBody>
      </p:sp>
      <p:sp>
        <p:nvSpPr>
          <p:cNvPr id="7" name="矩形 6"/>
          <p:cNvSpPr/>
          <p:nvPr/>
        </p:nvSpPr>
        <p:spPr>
          <a:xfrm>
            <a:off x="7150735" y="3165284"/>
            <a:ext cx="375424" cy="492443"/>
          </a:xfrm>
          <a:prstGeom prst="rect">
            <a:avLst/>
          </a:prstGeom>
        </p:spPr>
        <p:txBody>
          <a:bodyPr wrap="none">
            <a:spAutoFit/>
          </a:bodyPr>
          <a:lstStyle/>
          <a:p>
            <a:r>
              <a:rPr lang="en-US" altLang="zh-CN" sz="2600" b="1" dirty="0">
                <a:solidFill>
                  <a:srgbClr val="C00000"/>
                </a:solidFill>
                <a:latin typeface="Times New Roman"/>
                <a:ea typeface="宋体"/>
                <a:sym typeface="Times New Roman"/>
              </a:rPr>
              <a:t>&lt;</a:t>
            </a:r>
            <a:endParaRPr lang="zh-CN" altLang="en-US" sz="2600" dirty="0">
              <a:solidFill>
                <a:srgbClr val="C00000"/>
              </a:solidFill>
              <a:latin typeface="Times New Roman"/>
              <a:ea typeface="宋体"/>
              <a:sym typeface="Times New Roman"/>
            </a:endParaRPr>
          </a:p>
        </p:txBody>
      </p:sp>
      <p:sp>
        <p:nvSpPr>
          <p:cNvPr id="8" name="矩形 7"/>
          <p:cNvSpPr/>
          <p:nvPr/>
        </p:nvSpPr>
        <p:spPr>
          <a:xfrm>
            <a:off x="9032738" y="3238373"/>
            <a:ext cx="519694" cy="492443"/>
          </a:xfrm>
          <a:prstGeom prst="rect">
            <a:avLst/>
          </a:prstGeom>
        </p:spPr>
        <p:txBody>
          <a:bodyPr wrap="none">
            <a:spAutoFit/>
          </a:bodyPr>
          <a:lstStyle/>
          <a:p>
            <a:r>
              <a:rPr lang="zh-CN" altLang="zh-CN" sz="2600" b="1" dirty="0">
                <a:solidFill>
                  <a:srgbClr val="C00000"/>
                </a:solidFill>
                <a:latin typeface="Times New Roman"/>
                <a:ea typeface="宋体"/>
                <a:sym typeface="Times New Roman"/>
              </a:rPr>
              <a:t>＝</a:t>
            </a:r>
            <a:endParaRPr lang="zh-CN" altLang="en-US" sz="2600" dirty="0">
              <a:solidFill>
                <a:srgbClr val="C00000"/>
              </a:solidFill>
              <a:latin typeface="Times New Roman"/>
              <a:ea typeface="宋体"/>
              <a:sym typeface="Times New Roman"/>
            </a:endParaRPr>
          </a:p>
        </p:txBody>
      </p:sp>
      <p:sp>
        <p:nvSpPr>
          <p:cNvPr id="9" name="矩形 8"/>
          <p:cNvSpPr/>
          <p:nvPr/>
        </p:nvSpPr>
        <p:spPr>
          <a:xfrm>
            <a:off x="10854424" y="3162173"/>
            <a:ext cx="375424" cy="492443"/>
          </a:xfrm>
          <a:prstGeom prst="rect">
            <a:avLst/>
          </a:prstGeom>
        </p:spPr>
        <p:txBody>
          <a:bodyPr wrap="none">
            <a:spAutoFit/>
          </a:bodyPr>
          <a:lstStyle/>
          <a:p>
            <a:r>
              <a:rPr lang="en-US" altLang="zh-CN" sz="2600" b="1" dirty="0">
                <a:solidFill>
                  <a:srgbClr val="C00000"/>
                </a:solidFill>
                <a:latin typeface="Times New Roman"/>
                <a:ea typeface="宋体"/>
                <a:sym typeface="Times New Roman"/>
              </a:rPr>
              <a:t>&gt;</a:t>
            </a:r>
            <a:endParaRPr lang="zh-CN" altLang="en-US" sz="2600" dirty="0">
              <a:solidFill>
                <a:srgbClr val="C00000"/>
              </a:solidFill>
              <a:latin typeface="Times New Roman"/>
              <a:ea typeface="宋体"/>
              <a:sym typeface="Times New Roman"/>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linds(horizontal)">
                                      <p:cBhvr>
                                        <p:cTn id="17" dur="500"/>
                                        <p:tgtEl>
                                          <p:spTgt spid="6"/>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blinds(horizontal)">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3" presetClass="entr" presetSubtype="10" fill="hold" grpId="0" nodeType="click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blinds(horizontal)">
                                      <p:cBhvr>
                                        <p:cTn id="27" dur="500"/>
                                        <p:tgtEl>
                                          <p:spTgt spid="8"/>
                                        </p:tgtEl>
                                      </p:cBhvr>
                                    </p:animEffect>
                                  </p:childTnLst>
                                </p:cTn>
                              </p:par>
                            </p:childTnLst>
                          </p:cTn>
                        </p:par>
                      </p:childTnLst>
                    </p:cTn>
                  </p:par>
                  <p:par>
                    <p:cTn id="28" fill="hold">
                      <p:stCondLst>
                        <p:cond delay="indefinite"/>
                      </p:stCondLst>
                      <p:childTnLst>
                        <p:par>
                          <p:cTn id="29" fill="hold">
                            <p:stCondLst>
                              <p:cond delay="0"/>
                            </p:stCondLst>
                            <p:childTnLst>
                              <p:par>
                                <p:cTn id="30" presetID="3" presetClass="entr" presetSubtype="1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blinds(horizontal)">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utoUpdateAnimBg="0"/>
      <p:bldP spid="5" grpId="0" autoUpdateAnimBg="0"/>
      <p:bldP spid="6" grpId="0" autoUpdateAnimBg="0"/>
      <p:bldP spid="7" grpId="0" autoUpdateAnimBg="0"/>
      <p:bldP spid="8" grpId="0" autoUpdateAnimBg="0"/>
      <p:bldP spid="9" grpId="0" autoUpdateAnimBg="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p:cNvGraphicFramePr>
            <a:graphicFrameLocks noChangeAspect="1"/>
          </p:cNvGraphicFramePr>
          <p:nvPr>
            <p:extLst>
              <p:ext uri="{D42A27DB-BD31-4B8C-83A1-F6EECF244321}">
                <p14:modId xmlns:p14="http://schemas.microsoft.com/office/powerpoint/2010/main" val="1800932608"/>
              </p:ext>
            </p:extLst>
          </p:nvPr>
        </p:nvGraphicFramePr>
        <p:xfrm>
          <a:off x="381000" y="482600"/>
          <a:ext cx="11404600" cy="5410200"/>
        </p:xfrm>
        <a:graphic>
          <a:graphicData uri="http://schemas.openxmlformats.org/presentationml/2006/ole">
            <mc:AlternateContent xmlns:mc="http://schemas.openxmlformats.org/markup-compatibility/2006">
              <mc:Choice xmlns:v="urn:schemas-microsoft-com:vml" Requires="v">
                <p:oleObj spid="_x0000_s3093" name="Document" r:id="rId5" imgW="11603649" imgH="5465193" progId="Word.Document.8">
                  <p:embed/>
                </p:oleObj>
              </mc:Choice>
              <mc:Fallback>
                <p:oleObj name="Document" r:id="rId5" imgW="11603649" imgH="5465193" progId="Word.Document.8">
                  <p:embed/>
                  <p:pic>
                    <p:nvPicPr>
                      <p:cNvPr id="0" name=""/>
                      <p:cNvPicPr/>
                      <p:nvPr/>
                    </p:nvPicPr>
                    <p:blipFill>
                      <a:blip r:embed="rId6"/>
                      <a:stretch>
                        <a:fillRect/>
                      </a:stretch>
                    </p:blipFill>
                    <p:spPr>
                      <a:xfrm>
                        <a:off x="381000" y="482600"/>
                        <a:ext cx="11404600" cy="5410200"/>
                      </a:xfrm>
                      <a:prstGeom prst="rect">
                        <a:avLst/>
                      </a:prstGeom>
                    </p:spPr>
                  </p:pic>
                </p:oleObj>
              </mc:Fallback>
            </mc:AlternateContent>
          </a:graphicData>
        </a:graphic>
      </p:graphicFrame>
      <p:pic>
        <p:nvPicPr>
          <p:cNvPr id="3075" name="Picture 3" descr="B509"/>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571952" y="3056859"/>
            <a:ext cx="1385974" cy="1145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6" name="Picture 4" descr="B510"/>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421919" y="2984246"/>
            <a:ext cx="1479734" cy="1457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077" name="Picture 5" descr="B511"/>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0238715" y="2957119"/>
            <a:ext cx="1435887" cy="143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矩形 4"/>
          <p:cNvSpPr/>
          <p:nvPr/>
        </p:nvSpPr>
        <p:spPr>
          <a:xfrm>
            <a:off x="7093065" y="1208341"/>
            <a:ext cx="375424" cy="492443"/>
          </a:xfrm>
          <a:prstGeom prst="rect">
            <a:avLst/>
          </a:prstGeom>
        </p:spPr>
        <p:txBody>
          <a:bodyPr wrap="none">
            <a:spAutoFit/>
          </a:bodyPr>
          <a:lstStyle/>
          <a:p>
            <a:r>
              <a:rPr lang="en-US" altLang="zh-CN" sz="2600" b="1" dirty="0">
                <a:solidFill>
                  <a:srgbClr val="C00000"/>
                </a:solidFill>
                <a:latin typeface="Times New Roman"/>
                <a:ea typeface="宋体"/>
                <a:sym typeface="Times New Roman"/>
              </a:rPr>
              <a:t>&gt;</a:t>
            </a:r>
            <a:endParaRPr lang="zh-CN" altLang="en-US" sz="2600" dirty="0">
              <a:solidFill>
                <a:srgbClr val="C00000"/>
              </a:solidFill>
              <a:latin typeface="Times New Roman"/>
              <a:ea typeface="宋体"/>
              <a:sym typeface="Times New Roman"/>
            </a:endParaRPr>
          </a:p>
        </p:txBody>
      </p:sp>
      <p:sp>
        <p:nvSpPr>
          <p:cNvPr id="6" name="矩形 5"/>
          <p:cNvSpPr/>
          <p:nvPr/>
        </p:nvSpPr>
        <p:spPr>
          <a:xfrm>
            <a:off x="8994638" y="1233741"/>
            <a:ext cx="519694" cy="492443"/>
          </a:xfrm>
          <a:prstGeom prst="rect">
            <a:avLst/>
          </a:prstGeom>
        </p:spPr>
        <p:txBody>
          <a:bodyPr wrap="none">
            <a:spAutoFit/>
          </a:bodyPr>
          <a:lstStyle/>
          <a:p>
            <a:r>
              <a:rPr lang="zh-CN" altLang="zh-CN" sz="2600" b="1" dirty="0">
                <a:solidFill>
                  <a:srgbClr val="C00000"/>
                </a:solidFill>
                <a:latin typeface="Times New Roman"/>
                <a:ea typeface="宋体"/>
                <a:sym typeface="Times New Roman"/>
              </a:rPr>
              <a:t>＝</a:t>
            </a:r>
            <a:endParaRPr lang="zh-CN" altLang="en-US" sz="2600" dirty="0">
              <a:solidFill>
                <a:srgbClr val="C00000"/>
              </a:solidFill>
              <a:latin typeface="Times New Roman"/>
              <a:ea typeface="宋体"/>
              <a:sym typeface="Times New Roman"/>
            </a:endParaRPr>
          </a:p>
        </p:txBody>
      </p:sp>
      <p:sp>
        <p:nvSpPr>
          <p:cNvPr id="7" name="矩形 6"/>
          <p:cNvSpPr/>
          <p:nvPr/>
        </p:nvSpPr>
        <p:spPr>
          <a:xfrm>
            <a:off x="10778097" y="1179830"/>
            <a:ext cx="375424" cy="492443"/>
          </a:xfrm>
          <a:prstGeom prst="rect">
            <a:avLst/>
          </a:prstGeom>
        </p:spPr>
        <p:txBody>
          <a:bodyPr wrap="none">
            <a:spAutoFit/>
          </a:bodyPr>
          <a:lstStyle/>
          <a:p>
            <a:r>
              <a:rPr lang="en-US" altLang="zh-CN" sz="2600" b="1" dirty="0">
                <a:solidFill>
                  <a:srgbClr val="C00000"/>
                </a:solidFill>
                <a:latin typeface="Times New Roman"/>
                <a:ea typeface="宋体"/>
                <a:sym typeface="Times New Roman"/>
              </a:rPr>
              <a:t>&lt;</a:t>
            </a:r>
            <a:endParaRPr lang="zh-CN" altLang="en-US" sz="2600" dirty="0">
              <a:solidFill>
                <a:srgbClr val="C00000"/>
              </a:solidFill>
              <a:latin typeface="Times New Roman"/>
              <a:ea typeface="宋体"/>
              <a:sym typeface="Times New Roman"/>
            </a:endParaRPr>
          </a:p>
        </p:txBody>
      </p:sp>
    </p:spTree>
  </p:cSld>
  <p:clrMapOvr>
    <a:masterClrMapping/>
  </p:clrMapOvr>
  <mc:AlternateContent xmlns:mc="http://schemas.openxmlformats.org/markup-compatibility/2006" xmlns:p14="http://schemas.microsoft.com/office/powerpoint/2010/main">
    <mc:Choice Requires="p14">
      <p:transition p14:dur="25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linds(horizontal)">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utoUpdateAnimBg="0"/>
      <p:bldP spid="6" grpId="0" autoUpdateAnimBg="0"/>
      <p:bldP spid="7" grpId="0" autoUpdateAnimBg="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 name="KSO_WPP_MARK_KEY" val="711c9dad-a909-41b7-9593-a6b949574769"/>
  <p:tag name="COMMONDATA" val="eyJoZGlkIjoiYTU1NWQzNDk4MmFiN2NhNjM0MGQzNmIzYzY4OWJmNGYifQ=="/>
</p:tagLst>
</file>

<file path=ppt/tags/tag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0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xml><?xml version="1.0" encoding="utf-8"?>
<p:tagLst xmlns:a="http://schemas.openxmlformats.org/drawingml/2006/main" xmlns:r="http://schemas.openxmlformats.org/officeDocument/2006/relationships" xmlns:p="http://schemas.openxmlformats.org/presentationml/2006/main">
  <p:tag name="KSO_WM_BEAUTIFY_FLAG" val=""/>
  <p:tag name="KSO_WM_UNIT_PLACING_PICTURE_USER_VIEWPORT" val="{&quot;height&quot;:1905,&quot;width&quot;:1859}"/>
</p:tagLst>
</file>

<file path=ppt/tags/tag1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197.xml><?xml version="1.0" encoding="utf-8"?>
<p:tagLst xmlns:a="http://schemas.openxmlformats.org/drawingml/2006/main" xmlns:r="http://schemas.openxmlformats.org/officeDocument/2006/relationships" xmlns:p="http://schemas.openxmlformats.org/presentationml/2006/main">
  <p:tag name="KSO_WM_BEAUTIFY_FLAG" val=""/>
  <p:tag name="KSO_WM_UNIT_PLACING_PICTURE_USER_VIEWPORT" val="{&quot;height&quot;:1905,&quot;width&quot;:1859}"/>
</p:tagLst>
</file>

<file path=ppt/tags/tag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4.xml><?xml version="1.0" encoding="utf-8"?>
<p:tagLst xmlns:a="http://schemas.openxmlformats.org/drawingml/2006/main" xmlns:r="http://schemas.openxmlformats.org/officeDocument/2006/relationships" xmlns:p="http://schemas.openxmlformats.org/presentationml/2006/main">
  <p:tag name="MH" val="20150816225314"/>
  <p:tag name="MH_LIBRARY" val="GRAPHIC"/>
  <p:tag name="MH_TYPE" val="SubTitle"/>
  <p:tag name="MH_ORDER" val="1"/>
  <p:tag name="KSO_WM_BEAUTIFY_FLAG" val=""/>
</p:tagLst>
</file>

<file path=ppt/tags/tag25.xml><?xml version="1.0" encoding="utf-8"?>
<p:tagLst xmlns:a="http://schemas.openxmlformats.org/drawingml/2006/main" xmlns:r="http://schemas.openxmlformats.org/officeDocument/2006/relationships" xmlns:p="http://schemas.openxmlformats.org/presentationml/2006/main">
  <p:tag name="MH" val="20150816225314"/>
  <p:tag name="MH_LIBRARY" val="GRAPHIC"/>
  <p:tag name="MH_TYPE" val="SubTitle"/>
  <p:tag name="MH_ORDER" val="1"/>
  <p:tag name="KSO_WM_BEAUTIFY_FLAG" val=""/>
</p:tagLst>
</file>

<file path=ppt/tags/tag26.xml><?xml version="1.0" encoding="utf-8"?>
<p:tagLst xmlns:a="http://schemas.openxmlformats.org/drawingml/2006/main" xmlns:r="http://schemas.openxmlformats.org/officeDocument/2006/relationships" xmlns:p="http://schemas.openxmlformats.org/presentationml/2006/main">
  <p:tag name="MH" val="20150816225314"/>
  <p:tag name="MH_LIBRARY" val="GRAPHIC"/>
  <p:tag name="MH_TYPE" val="SubTitle"/>
  <p:tag name="MH_ORDER" val="1"/>
  <p:tag name="KSO_WM_BEAUTIFY_FLAG" val=""/>
</p:tagLst>
</file>

<file path=ppt/tags/tag2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2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3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4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5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6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7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8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0.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1.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2.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3.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4.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5.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6.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7.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8.xml><?xml version="1.0" encoding="utf-8"?>
<p:tagLst xmlns:a="http://schemas.openxmlformats.org/drawingml/2006/main" xmlns:r="http://schemas.openxmlformats.org/officeDocument/2006/relationships" xmlns:p="http://schemas.openxmlformats.org/presentationml/2006/main">
  <p:tag name="KSO_WM_BEAUTIFY_FLAG" val=""/>
</p:tagLst>
</file>

<file path=ppt/tags/tag99.xml><?xml version="1.0" encoding="utf-8"?>
<p:tagLst xmlns:a="http://schemas.openxmlformats.org/drawingml/2006/main" xmlns:r="http://schemas.openxmlformats.org/officeDocument/2006/relationships" xmlns:p="http://schemas.openxmlformats.org/presentationml/2006/main">
  <p:tag name="KSO_WM_BEAUTIFY_FLAG" val=""/>
</p:tagLst>
</file>

<file path=ppt/theme/theme1.xml><?xml version="1.0" encoding="utf-8"?>
<a:theme xmlns:a="http://schemas.openxmlformats.org/drawingml/2006/main" name="Office 主题​​">
  <a:themeElements>
    <a:clrScheme name="Office">
      <a:dk1>
        <a:sysClr val="windowText" lastClr="000000"/>
      </a:dk1>
      <a:lt1>
        <a:sysClr val="window" lastClr="CBE9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accent6"/>
        </a:solidFill>
        <a:ln>
          <a:noFill/>
        </a:ln>
      </a:spPr>
      <a:bodyPr rtlCol="0" anchor="ctr"/>
      <a:lstStyle>
        <a:defPPr algn="ctr">
          <a:defRPr lang="zh-CN" altLang="en-US"/>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2007-2010">
      <a:dk1>
        <a:sysClr val="windowText" lastClr="000000"/>
      </a:dk1>
      <a:lt1>
        <a:sysClr val="window" lastClr="CBE9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定义 1">
      <a:majorFont>
        <a:latin typeface="Arial Black"/>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CBE9C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CBE9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113</TotalTime>
  <Words>2261</Words>
  <Application>Microsoft Office PowerPoint</Application>
  <PresentationFormat>自定义</PresentationFormat>
  <Paragraphs>190</Paragraphs>
  <Slides>58</Slides>
  <Notes>24</Notes>
  <HiddenSlides>0</HiddenSlides>
  <MMClips>0</MMClips>
  <ScaleCrop>false</ScaleCrop>
  <HeadingPairs>
    <vt:vector size="6" baseType="variant">
      <vt:variant>
        <vt:lpstr>主题</vt:lpstr>
      </vt:variant>
      <vt:variant>
        <vt:i4>2</vt:i4>
      </vt:variant>
      <vt:variant>
        <vt:lpstr>嵌入 OLE 服务器</vt:lpstr>
      </vt:variant>
      <vt:variant>
        <vt:i4>3</vt:i4>
      </vt:variant>
      <vt:variant>
        <vt:lpstr>幻灯片标题</vt:lpstr>
      </vt:variant>
      <vt:variant>
        <vt:i4>58</vt:i4>
      </vt:variant>
    </vt:vector>
  </HeadingPairs>
  <TitlesOfParts>
    <vt:vector size="63" baseType="lpstr">
      <vt:lpstr>Office 主题​​</vt:lpstr>
      <vt:lpstr>1_Office 主题</vt:lpstr>
      <vt:lpstr>Document</vt:lpstr>
      <vt:lpstr>Microsoft Word 97 - 2003 文档</vt:lpstr>
      <vt:lpstr>文档</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zhongyao.kang</dc:creator>
  <cp:lastModifiedBy>user</cp:lastModifiedBy>
  <cp:revision>667</cp:revision>
  <dcterms:created xsi:type="dcterms:W3CDTF">2016-06-07T15:36:00Z</dcterms:created>
  <dcterms:modified xsi:type="dcterms:W3CDTF">2024-04-23T09:13:57Z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2052-11.1.0.12980</vt:lpwstr>
  </property>
  <property fmtid="{D5CDD505-2E9C-101B-9397-08002B2CF9AE}" pid="3" name="ICV">
    <vt:lpwstr>BBD87887B81541C79A7E256C31261CD2</vt:lpwstr>
  </property>
</Properties>
</file>

<file path=docProps/thumbnail.jpeg>
</file>